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3.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5.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6.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7.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8.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9.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theme/theme10.xml" ContentType="application/vnd.openxmlformats-officedocument.theme+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944" r:id="rId3"/>
    <p:sldMasterId id="2147483959" r:id="rId4"/>
    <p:sldMasterId id="2147484061" r:id="rId5"/>
    <p:sldMasterId id="2147484163" r:id="rId6"/>
    <p:sldMasterId id="2147484214" r:id="rId7"/>
    <p:sldMasterId id="2147484265" r:id="rId8"/>
    <p:sldMasterId id="2147484316" r:id="rId9"/>
    <p:sldMasterId id="2147484367" r:id="rId10"/>
    <p:sldMasterId id="2147484418" r:id="rId11"/>
  </p:sldMasterIdLst>
  <p:notesMasterIdLst>
    <p:notesMasterId r:id="rId49"/>
  </p:notesMasterIdLst>
  <p:handoutMasterIdLst>
    <p:handoutMasterId r:id="rId50"/>
  </p:handoutMasterIdLst>
  <p:sldIdLst>
    <p:sldId id="256" r:id="rId12"/>
    <p:sldId id="257" r:id="rId13"/>
    <p:sldId id="259" r:id="rId14"/>
    <p:sldId id="310" r:id="rId15"/>
    <p:sldId id="312" r:id="rId16"/>
    <p:sldId id="261" r:id="rId17"/>
    <p:sldId id="304" r:id="rId18"/>
    <p:sldId id="263" r:id="rId19"/>
    <p:sldId id="316" r:id="rId20"/>
    <p:sldId id="331" r:id="rId21"/>
    <p:sldId id="332" r:id="rId22"/>
    <p:sldId id="333" r:id="rId23"/>
    <p:sldId id="335" r:id="rId24"/>
    <p:sldId id="317" r:id="rId25"/>
    <p:sldId id="276" r:id="rId26"/>
    <p:sldId id="278" r:id="rId27"/>
    <p:sldId id="322" r:id="rId28"/>
    <p:sldId id="280" r:id="rId29"/>
    <p:sldId id="281" r:id="rId30"/>
    <p:sldId id="323" r:id="rId31"/>
    <p:sldId id="337" r:id="rId32"/>
    <p:sldId id="284" r:id="rId33"/>
    <p:sldId id="286" r:id="rId34"/>
    <p:sldId id="318" r:id="rId35"/>
    <p:sldId id="328" r:id="rId36"/>
    <p:sldId id="325" r:id="rId37"/>
    <p:sldId id="285" r:id="rId38"/>
    <p:sldId id="288" r:id="rId39"/>
    <p:sldId id="291" r:id="rId40"/>
    <p:sldId id="324" r:id="rId41"/>
    <p:sldId id="293" r:id="rId42"/>
    <p:sldId id="297" r:id="rId43"/>
    <p:sldId id="336" r:id="rId44"/>
    <p:sldId id="329" r:id="rId45"/>
    <p:sldId id="302" r:id="rId46"/>
    <p:sldId id="326" r:id="rId47"/>
    <p:sldId id="338" r:id="rId48"/>
  </p:sldIdLst>
  <p:sldSz cx="9144000" cy="5143500" type="screen16x9"/>
  <p:notesSz cx="7315200" cy="9601200"/>
  <p:defaultTextStyle>
    <a:defPPr marL="0" marR="0" indent="0" algn="l" defTabSz="91408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03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085"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12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169"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5202"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2236"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19928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632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23" autoAdjust="0"/>
    <p:restoredTop sz="89756" autoAdjust="0"/>
  </p:normalViewPr>
  <p:slideViewPr>
    <p:cSldViewPr>
      <p:cViewPr varScale="1">
        <p:scale>
          <a:sx n="78" d="100"/>
          <a:sy n="78" d="100"/>
        </p:scale>
        <p:origin x="926" y="43"/>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500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notesMaster" Target="notesMasters/notes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8" Type="http://schemas.openxmlformats.org/officeDocument/2006/relationships/slideMaster" Target="slideMasters/slideMaster8.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53" tIns="48327" rIns="96653" bIns="48327" rtlCol="0"/>
          <a:lstStyle>
            <a:lvl1pPr algn="r">
              <a:defRPr sz="1200"/>
            </a:lvl1pPr>
          </a:lstStyle>
          <a:p>
            <a:fld id="{E6D1E7FC-BA50-4C41-9004-5737750B0C53}" type="datetimeFigureOut">
              <a:rPr lang="en-US" smtClean="0"/>
              <a:t>9/28/2017</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82B332C6-48F6-4957-A636-735CEB24E6F4}" type="slidenum">
              <a:rPr lang="en-US" smtClean="0"/>
              <a:t>‹#›</a:t>
            </a:fld>
            <a:endParaRPr lang="en-US"/>
          </a:p>
        </p:txBody>
      </p:sp>
    </p:spTree>
    <p:extLst>
      <p:ext uri="{BB962C8B-B14F-4D97-AF65-F5344CB8AC3E}">
        <p14:creationId xmlns:p14="http://schemas.microsoft.com/office/powerpoint/2010/main" val="496870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457200" y="719138"/>
            <a:ext cx="6400800" cy="3600450"/>
          </a:xfrm>
          <a:prstGeom prst="rect">
            <a:avLst/>
          </a:prstGeom>
        </p:spPr>
        <p:txBody>
          <a:bodyPr lIns="96653" tIns="48327" rIns="96653" bIns="48327"/>
          <a:lstStyle/>
          <a:p>
            <a:endParaRPr/>
          </a:p>
        </p:txBody>
      </p:sp>
      <p:sp>
        <p:nvSpPr>
          <p:cNvPr id="1114" name="Shape 1114"/>
          <p:cNvSpPr>
            <a:spLocks noGrp="1"/>
          </p:cNvSpPr>
          <p:nvPr>
            <p:ph type="body" sz="quarter" idx="1"/>
          </p:nvPr>
        </p:nvSpPr>
        <p:spPr>
          <a:xfrm>
            <a:off x="975360" y="4560570"/>
            <a:ext cx="5364480" cy="4320540"/>
          </a:xfrm>
          <a:prstGeom prst="rect">
            <a:avLst/>
          </a:prstGeom>
        </p:spPr>
        <p:txBody>
          <a:bodyPr lIns="96653" tIns="48327" rIns="96653" bIns="48327"/>
          <a:lstStyle/>
          <a:p>
            <a:endParaRPr/>
          </a:p>
        </p:txBody>
      </p:sp>
    </p:spTree>
    <p:extLst>
      <p:ext uri="{BB962C8B-B14F-4D97-AF65-F5344CB8AC3E}">
        <p14:creationId xmlns:p14="http://schemas.microsoft.com/office/powerpoint/2010/main" val="539951630"/>
      </p:ext>
    </p:extLst>
  </p:cSld>
  <p:clrMap bg1="lt1" tx1="dk1" bg2="lt2" tx2="dk2" accent1="accent1" accent2="accent2" accent3="accent3" accent4="accent4" accent5="accent5" accent6="accent6" hlink="hlink" folHlink="folHlink"/>
  <p:notesStyle>
    <a:lvl1pPr defTabSz="457034" latinLnBrk="0">
      <a:defRPr sz="1200">
        <a:latin typeface="+mj-lt"/>
        <a:ea typeface="+mj-ea"/>
        <a:cs typeface="+mj-cs"/>
        <a:sym typeface="Calibri"/>
      </a:defRPr>
    </a:lvl1pPr>
    <a:lvl2pPr indent="228516" defTabSz="457034" latinLnBrk="0">
      <a:defRPr sz="1200">
        <a:latin typeface="+mj-lt"/>
        <a:ea typeface="+mj-ea"/>
        <a:cs typeface="+mj-cs"/>
        <a:sym typeface="Calibri"/>
      </a:defRPr>
    </a:lvl2pPr>
    <a:lvl3pPr indent="457034" defTabSz="457034" latinLnBrk="0">
      <a:defRPr sz="1200">
        <a:latin typeface="+mj-lt"/>
        <a:ea typeface="+mj-ea"/>
        <a:cs typeface="+mj-cs"/>
        <a:sym typeface="Calibri"/>
      </a:defRPr>
    </a:lvl3pPr>
    <a:lvl4pPr indent="685562" defTabSz="457034" latinLnBrk="0">
      <a:defRPr sz="1200">
        <a:latin typeface="+mj-lt"/>
        <a:ea typeface="+mj-ea"/>
        <a:cs typeface="+mj-cs"/>
        <a:sym typeface="Calibri"/>
      </a:defRPr>
    </a:lvl4pPr>
    <a:lvl5pPr indent="914085" defTabSz="457034" latinLnBrk="0">
      <a:defRPr sz="1200">
        <a:latin typeface="+mj-lt"/>
        <a:ea typeface="+mj-ea"/>
        <a:cs typeface="+mj-cs"/>
        <a:sym typeface="Calibri"/>
      </a:defRPr>
    </a:lvl5pPr>
    <a:lvl6pPr indent="1142602" defTabSz="457034" latinLnBrk="0">
      <a:defRPr sz="1200">
        <a:latin typeface="+mj-lt"/>
        <a:ea typeface="+mj-ea"/>
        <a:cs typeface="+mj-cs"/>
        <a:sym typeface="Calibri"/>
      </a:defRPr>
    </a:lvl6pPr>
    <a:lvl7pPr indent="1371124" defTabSz="457034" latinLnBrk="0">
      <a:defRPr sz="1200">
        <a:latin typeface="+mj-lt"/>
        <a:ea typeface="+mj-ea"/>
        <a:cs typeface="+mj-cs"/>
        <a:sym typeface="Calibri"/>
      </a:defRPr>
    </a:lvl7pPr>
    <a:lvl8pPr indent="1599640" defTabSz="457034" latinLnBrk="0">
      <a:defRPr sz="1200">
        <a:latin typeface="+mj-lt"/>
        <a:ea typeface="+mj-ea"/>
        <a:cs typeface="+mj-cs"/>
        <a:sym typeface="Calibri"/>
      </a:defRPr>
    </a:lvl8pPr>
    <a:lvl9pPr indent="1828169" defTabSz="457034"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812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x-none" sz="1200" b="1" i="0" u="sng" dirty="0" smtClean="0">
                <a:solidFill>
                  <a:srgbClr val="000000"/>
                </a:solidFill>
                <a:ea typeface="SimSun" pitchFamily="18" charset="0"/>
              </a:rPr>
              <a:t>講師筆記：</a:t>
            </a:r>
          </a:p>
          <a:p>
            <a:pPr marL="188135" indent="-188135">
              <a:buFont typeface="Arial"/>
              <a:buChar char="•"/>
            </a:pPr>
            <a:r>
              <a:rPr lang="x-none" sz="1200" b="0" i="0" dirty="0" smtClean="0">
                <a:solidFill>
                  <a:srgbClr val="000000"/>
                </a:solidFill>
                <a:ea typeface="SimSun" pitchFamily="18" charset="0"/>
              </a:rPr>
              <a:t>顧客有兩個選擇來完成他們的網站設計。</a:t>
            </a:r>
          </a:p>
          <a:p>
            <a:pPr marL="188135" indent="-188135">
              <a:buFont typeface="Arial"/>
              <a:buChar char="•"/>
            </a:pPr>
            <a:r>
              <a:rPr lang="x-none" sz="1200" b="0" i="0" dirty="0" smtClean="0">
                <a:solidFill>
                  <a:srgbClr val="000000"/>
                </a:solidFill>
                <a:ea typeface="SimSun" pitchFamily="18" charset="0"/>
              </a:rPr>
              <a:t>第一個選擇是他們自行完成。技術支援可以協助他們處理技術問題，但業主必須自行操作。</a:t>
            </a:r>
          </a:p>
          <a:p>
            <a:pPr marL="188135" indent="-188135">
              <a:buFont typeface="Arial"/>
              <a:buChar char="•"/>
            </a:pPr>
            <a:r>
              <a:rPr lang="x-none" sz="1200" b="0" i="0" dirty="0" smtClean="0">
                <a:solidFill>
                  <a:srgbClr val="000000"/>
                </a:solidFill>
                <a:ea typeface="SimSun" pitchFamily="18" charset="0"/>
              </a:rPr>
              <a:t>另一個選項是購買設計套裝，由我們的團隊來幫助他。</a:t>
            </a:r>
          </a:p>
          <a:p>
            <a:pPr marL="188135" indent="-188135">
              <a:buFont typeface="Arial"/>
              <a:buChar char="•"/>
            </a:pPr>
            <a:r>
              <a:rPr lang="x-none" sz="1200" b="0" i="0" dirty="0" smtClean="0">
                <a:solidFill>
                  <a:srgbClr val="FFFFFF"/>
                </a:solidFill>
                <a:ea typeface="SimSun" pitchFamily="18" charset="0"/>
              </a:rPr>
              <a:t>設計中心增加價值！</a:t>
            </a:r>
          </a:p>
          <a:p>
            <a:pPr marL="188135" indent="-188135">
              <a:buFont typeface="Arial"/>
              <a:buChar char="•"/>
            </a:pPr>
            <a:r>
              <a:rPr lang="x-none" sz="1200" b="0" i="0" dirty="0" smtClean="0">
                <a:solidFill>
                  <a:srgbClr val="FFFFFF"/>
                </a:solidFill>
                <a:ea typeface="SimSun" pitchFamily="18" charset="0"/>
              </a:rPr>
              <a:t>提供顧客更好的體驗！</a:t>
            </a:r>
          </a:p>
          <a:p>
            <a:pPr marL="188135" indent="-188135">
              <a:buFont typeface="Arial"/>
              <a:buChar char="•"/>
            </a:pPr>
            <a:endParaRPr lang="en-US" baseline="0" dirty="0" smtClean="0">
              <a:latin typeface="Arial" pitchFamily="34" charset="0"/>
            </a:endParaRPr>
          </a:p>
          <a:p>
            <a:pPr marL="188135" indent="-188135">
              <a:buFont typeface="Arial"/>
              <a:buChar char="•"/>
            </a:pPr>
            <a:endParaRPr lang="en-US" dirty="0"/>
          </a:p>
        </p:txBody>
      </p:sp>
      <p:sp>
        <p:nvSpPr>
          <p:cNvPr id="4" name="Slide Number Placeholder 3"/>
          <p:cNvSpPr>
            <a:spLocks noGrp="1"/>
          </p:cNvSpPr>
          <p:nvPr>
            <p:ph type="sldNum" sz="quarter" idx="10"/>
          </p:nvPr>
        </p:nvSpPr>
        <p:spPr>
          <a:xfrm>
            <a:off x="4235667" y="9271466"/>
            <a:ext cx="3240363" cy="488061"/>
          </a:xfrm>
          <a:prstGeom prst="rect">
            <a:avLst/>
          </a:prstGeom>
        </p:spPr>
        <p:txBody>
          <a:bodyPr lIns="96653" tIns="48327" rIns="96653" bIns="48327"/>
          <a:lstStyle/>
          <a:p>
            <a:fld id="{A65588CC-F53D-EF4C-9A21-3CFECB934B9B}" type="slidenum">
              <a:rPr lang="en-US" smtClean="0"/>
              <a:t>10</a:t>
            </a:fld>
            <a:endParaRPr lang="en-US" dirty="0"/>
          </a:p>
        </p:txBody>
      </p:sp>
    </p:spTree>
    <p:extLst>
      <p:ext uri="{BB962C8B-B14F-4D97-AF65-F5344CB8AC3E}">
        <p14:creationId xmlns:p14="http://schemas.microsoft.com/office/powerpoint/2010/main" val="87798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608821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427380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89730" tIns="44865" rIns="89730" bIns="44865"/>
          <a:lstStyle/>
          <a:p>
            <a:endParaRPr lang="en-US" dirty="0"/>
          </a:p>
        </p:txBody>
      </p:sp>
      <p:sp>
        <p:nvSpPr>
          <p:cNvPr id="4" name="Slide Number Placeholder 3"/>
          <p:cNvSpPr>
            <a:spLocks noGrp="1"/>
          </p:cNvSpPr>
          <p:nvPr>
            <p:ph type="sldNum" sz="quarter" idx="10"/>
          </p:nvPr>
        </p:nvSpPr>
        <p:spPr>
          <a:xfrm>
            <a:off x="3884027" y="8684926"/>
            <a:ext cx="2972421" cy="457513"/>
          </a:xfrm>
          <a:prstGeom prst="rect">
            <a:avLst/>
          </a:prstGeom>
        </p:spPr>
        <p:txBody>
          <a:bodyPr lIns="89730" tIns="44865" rIns="89730" bIns="44865"/>
          <a:lstStyle/>
          <a:p>
            <a:fld id="{A65588CC-F53D-EF4C-9A21-3CFECB934B9B}"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848843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smtClean="0">
                <a:solidFill>
                  <a:srgbClr val="000000"/>
                </a:solidFill>
                <a:ea typeface="SimSun" pitchFamily="18" charset="0"/>
              </a:rPr>
              <a:t>講師筆記：</a:t>
            </a:r>
          </a:p>
          <a:p>
            <a:pPr marL="184657" indent="-184657" defTabSz="984840">
              <a:buFont typeface="Arial"/>
              <a:buChar char="•"/>
              <a:defRPr/>
            </a:pPr>
            <a:r>
              <a:rPr lang="x-none" sz="1200" b="0" i="0" dirty="0" smtClean="0">
                <a:solidFill>
                  <a:srgbClr val="000000"/>
                </a:solidFill>
                <a:ea typeface="SimSun" pitchFamily="18" charset="0"/>
              </a:rPr>
              <a:t>分享故事！</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14</a:t>
            </a:fld>
            <a:endParaRPr lang="en-US" dirty="0"/>
          </a:p>
        </p:txBody>
      </p:sp>
    </p:spTree>
    <p:extLst>
      <p:ext uri="{BB962C8B-B14F-4D97-AF65-F5344CB8AC3E}">
        <p14:creationId xmlns:p14="http://schemas.microsoft.com/office/powerpoint/2010/main" val="20978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Shape 1403"/>
          <p:cNvSpPr>
            <a:spLocks noGrp="1" noRot="1" noChangeAspect="1"/>
          </p:cNvSpPr>
          <p:nvPr>
            <p:ph type="sldImg"/>
          </p:nvPr>
        </p:nvSpPr>
        <p:spPr>
          <a:xfrm>
            <a:off x="457200" y="719138"/>
            <a:ext cx="6400800" cy="3600450"/>
          </a:xfrm>
          <a:prstGeom prst="rect">
            <a:avLst/>
          </a:prstGeom>
        </p:spPr>
        <p:txBody>
          <a:bodyPr/>
          <a:lstStyle/>
          <a:p>
            <a:endParaRPr/>
          </a:p>
        </p:txBody>
      </p:sp>
      <p:sp>
        <p:nvSpPr>
          <p:cNvPr id="1404" name="Shape 1404"/>
          <p:cNvSpPr>
            <a:spLocks noGrp="1"/>
          </p:cNvSpPr>
          <p:nvPr>
            <p:ph type="body" sz="quarter" idx="1"/>
          </p:nvPr>
        </p:nvSpPr>
        <p:spPr>
          <a:prstGeom prst="rect">
            <a:avLst/>
          </a:prstGeom>
        </p:spPr>
        <p:txBody>
          <a:bodyPr/>
          <a:lstStyle/>
          <a:p>
            <a:pPr defTabSz="1003605">
              <a:defRPr b="1"/>
            </a:pPr>
            <a:r>
              <a:rPr lang="x-none" sz="1200" b="0" i="0" dirty="0" smtClean="0">
                <a:solidFill>
                  <a:srgbClr val="000000"/>
                </a:solidFill>
                <a:ea typeface="SimSun" pitchFamily="18" charset="0"/>
              </a:rPr>
              <a:t>講師筆記：</a:t>
            </a:r>
          </a:p>
          <a:p>
            <a:pPr marL="188175" indent="-188175" defTabSz="1003605">
              <a:buSzPct val="100000"/>
              <a:buFont typeface="Arial"/>
              <a:buChar char="•"/>
            </a:pPr>
            <a:r>
              <a:rPr lang="x-none" sz="1200" b="0" i="0" dirty="0" smtClean="0">
                <a:solidFill>
                  <a:srgbClr val="000000"/>
                </a:solidFill>
                <a:ea typeface="SimSun" pitchFamily="18" charset="0"/>
              </a:rPr>
              <a:t>這是簡介 － 目的是讓大家期待我們接下來講的內容。</a:t>
            </a:r>
          </a:p>
          <a:p>
            <a:pPr marL="188175" indent="-188175" defTabSz="1003605">
              <a:buSzPct val="100000"/>
              <a:buFont typeface="Arial"/>
              <a:buChar char="•"/>
            </a:pPr>
            <a:r>
              <a:rPr lang="x-none" sz="1200" b="0" i="0" dirty="0" smtClean="0">
                <a:solidFill>
                  <a:srgbClr val="000000"/>
                </a:solidFill>
                <a:ea typeface="SimSun" pitchFamily="18" charset="0"/>
              </a:rPr>
              <a:t> 簡單來說，涵蓋最大的主題「網站、行銷工具、無限支援、安全性」。</a:t>
            </a:r>
          </a:p>
          <a:p>
            <a:pPr marL="188175" indent="-188175" defTabSz="1003605">
              <a:buSzPct val="100000"/>
              <a:buFont typeface="Arial"/>
              <a:buChar char="•"/>
            </a:pPr>
            <a:r>
              <a:rPr lang="x-none" sz="1200" b="0" i="0" dirty="0" smtClean="0">
                <a:solidFill>
                  <a:srgbClr val="000000"/>
                </a:solidFill>
                <a:ea typeface="SimSun" pitchFamily="18" charset="0"/>
              </a:rPr>
              <a:t>目的是以簡單的圖表展示 － 包含我們的解決方案是什麼／逐漸灌輸產品信心。</a:t>
            </a:r>
          </a:p>
          <a:p>
            <a:pPr marL="188175" indent="-188175" defTabSz="1003605">
              <a:buSzPct val="100000"/>
              <a:buFont typeface="Arial"/>
              <a:buChar char="•"/>
            </a:pPr>
            <a:r>
              <a:rPr lang="x-none" sz="1200" b="0" i="0" dirty="0" smtClean="0">
                <a:solidFill>
                  <a:srgbClr val="000000"/>
                </a:solidFill>
                <a:ea typeface="SimSun" pitchFamily="18" charset="0"/>
              </a:rPr>
              <a:t>花一分鐘以內的時間說明 － 後面將說明細節。</a:t>
            </a:r>
          </a:p>
          <a:p>
            <a:pPr defTabSz="1003605"/>
            <a:endParaRPr/>
          </a:p>
        </p:txBody>
      </p:sp>
    </p:spTree>
    <p:extLst>
      <p:ext uri="{BB962C8B-B14F-4D97-AF65-F5344CB8AC3E}">
        <p14:creationId xmlns:p14="http://schemas.microsoft.com/office/powerpoint/2010/main" val="793344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646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marL="184618" indent="-184618">
              <a:buFont typeface="Arial"/>
              <a:buChar char="•"/>
            </a:pPr>
            <a:r>
              <a:rPr lang="x-none" sz="1200" b="0" i="0" dirty="0" smtClean="0">
                <a:solidFill>
                  <a:srgbClr val="000000"/>
                </a:solidFill>
                <a:ea typeface="SimSun" pitchFamily="18" charset="0"/>
              </a:rPr>
              <a:t>介紹所有顧客可以透過美安網路中心購買的服務</a:t>
            </a:r>
          </a:p>
          <a:p>
            <a:pPr marL="184618" indent="-184618">
              <a:buFont typeface="Arial"/>
              <a:buChar char="•"/>
            </a:pPr>
            <a:r>
              <a:rPr lang="x-none" sz="1200" b="0" i="0" dirty="0" smtClean="0">
                <a:solidFill>
                  <a:srgbClr val="000000"/>
                </a:solidFill>
                <a:ea typeface="SimSun" pitchFamily="18" charset="0"/>
              </a:rPr>
              <a:t>最大的差別是自己做，還是借力我們的專業團隊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17</a:t>
            </a:fld>
            <a:endParaRPr lang="en-US" dirty="0"/>
          </a:p>
        </p:txBody>
      </p:sp>
    </p:spTree>
    <p:extLst>
      <p:ext uri="{BB962C8B-B14F-4D97-AF65-F5344CB8AC3E}">
        <p14:creationId xmlns:p14="http://schemas.microsoft.com/office/powerpoint/2010/main" val="192414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smtClean="0">
                <a:solidFill>
                  <a:srgbClr val="000000"/>
                </a:solidFill>
                <a:ea typeface="SimSun" pitchFamily="18" charset="0"/>
              </a:rPr>
              <a:t>講師筆記：</a:t>
            </a:r>
          </a:p>
          <a:p>
            <a:pPr marL="184627" indent="-184627">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收入潛力可以短期和長期成長方式來說明。</a:t>
            </a:r>
          </a:p>
        </p:txBody>
      </p:sp>
    </p:spTree>
    <p:extLst>
      <p:ext uri="{BB962C8B-B14F-4D97-AF65-F5344CB8AC3E}">
        <p14:creationId xmlns:p14="http://schemas.microsoft.com/office/powerpoint/2010/main" val="172483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smtClean="0">
                <a:solidFill>
                  <a:srgbClr val="000000"/>
                </a:solidFill>
                <a:ea typeface="SimSun" pitchFamily="18" charset="0"/>
              </a:rPr>
              <a:t>講師筆記：</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再次提醒 － 您可以利用這個方式來計算任何固定費用目標</a:t>
            </a:r>
          </a:p>
        </p:txBody>
      </p:sp>
    </p:spTree>
    <p:extLst>
      <p:ext uri="{BB962C8B-B14F-4D97-AF65-F5344CB8AC3E}">
        <p14:creationId xmlns:p14="http://schemas.microsoft.com/office/powerpoint/2010/main" val="341252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1804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r>
              <a:rPr lang="x-none" sz="1200" b="1" i="0" u="sng" dirty="0" smtClean="0">
                <a:solidFill>
                  <a:srgbClr val="000000"/>
                </a:solidFill>
                <a:ea typeface="SimSun" pitchFamily="18" charset="0"/>
              </a:rPr>
              <a:t>講師筆記：</a:t>
            </a:r>
          </a:p>
          <a:p>
            <a:pPr marL="184618" indent="-184618">
              <a:buFont typeface="Arial"/>
              <a:buChar char="•"/>
            </a:pPr>
            <a:r>
              <a:rPr lang="x-none" sz="1200" b="0" i="0" dirty="0" smtClean="0">
                <a:solidFill>
                  <a:srgbClr val="000000"/>
                </a:solidFill>
                <a:ea typeface="SimSun" pitchFamily="18" charset="0"/>
              </a:rPr>
              <a:t>對於網路中心經營者來說，長期目標的潛力＝持續性的BV和零售利潤</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2224373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r>
              <a:rPr lang="zh-TW" altLang="en-US" b="1" i="0" u="sng" dirty="0" smtClean="0">
                <a:latin typeface="Arial" pitchFamily="34" charset="0"/>
              </a:rPr>
              <a:t>講師筆記</a:t>
            </a:r>
            <a:r>
              <a:rPr lang="en-US" altLang="zh-TW" b="1" i="0" u="sng" dirty="0" smtClean="0">
                <a:latin typeface="Arial" pitchFamily="34" charset="0"/>
              </a:rPr>
              <a:t>:</a:t>
            </a:r>
          </a:p>
          <a:p>
            <a:pPr marL="177988" indent="-177988">
              <a:buFont typeface="Arial"/>
              <a:buChar char="•"/>
            </a:pPr>
            <a:r>
              <a:rPr lang="zh-TW" altLang="en-US" i="0" dirty="0" smtClean="0">
                <a:latin typeface="Arial" pitchFamily="34" charset="0"/>
              </a:rPr>
              <a:t>看一下數位行銷產品可產生的利潤與</a:t>
            </a:r>
            <a:r>
              <a:rPr lang="en-US" altLang="zh-TW" i="0" dirty="0" smtClean="0">
                <a:latin typeface="Arial" pitchFamily="34" charset="0"/>
              </a:rPr>
              <a:t>BV</a:t>
            </a:r>
            <a:r>
              <a:rPr lang="en-US" altLang="zh-TW" i="0" baseline="0" dirty="0" smtClean="0">
                <a:latin typeface="Arial" pitchFamily="34" charset="0"/>
              </a:rPr>
              <a:t> </a:t>
            </a:r>
          </a:p>
          <a:p>
            <a:pPr marL="177988" indent="-177988">
              <a:buFont typeface="Arial"/>
              <a:buChar char="•"/>
            </a:pPr>
            <a:r>
              <a:rPr lang="zh-TW" altLang="en-US" b="1" i="0" u="sng" baseline="0" dirty="0" smtClean="0">
                <a:latin typeface="Arial" pitchFamily="34" charset="0"/>
              </a:rPr>
              <a:t>請記得，可以在 </a:t>
            </a:r>
            <a:r>
              <a:rPr lang="en-US" altLang="zh-TW" b="1" i="0" u="sng" baseline="0" dirty="0" smtClean="0">
                <a:latin typeface="Arial" pitchFamily="34" charset="0"/>
              </a:rPr>
              <a:t>mawc411.com/support.html</a:t>
            </a:r>
            <a:r>
              <a:rPr lang="zh-TW" altLang="en-US" b="1" i="0" u="sng" baseline="0" dirty="0" smtClean="0">
                <a:latin typeface="Arial" pitchFamily="34" charset="0"/>
              </a:rPr>
              <a:t> 下載零售價格、</a:t>
            </a:r>
            <a:r>
              <a:rPr lang="en-US" altLang="zh-TW" b="1" i="0" u="sng" baseline="0" dirty="0" smtClean="0">
                <a:latin typeface="Arial" pitchFamily="34" charset="0"/>
              </a:rPr>
              <a:t>BV</a:t>
            </a:r>
            <a:r>
              <a:rPr lang="zh-TW" altLang="en-US" b="1" i="0" u="sng" baseline="0" dirty="0" smtClean="0">
                <a:latin typeface="Arial" pitchFamily="34" charset="0"/>
              </a:rPr>
              <a:t>資料</a:t>
            </a:r>
            <a:endParaRPr lang="en-US" altLang="zh-TW" b="1" i="0" u="sng" dirty="0" smtClean="0">
              <a:latin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65588CC-F53D-EF4C-9A21-3CFECB934B9B}" type="slidenum">
              <a:rPr lang="en-US" smtClean="0">
                <a:solidFill>
                  <a:prstClr val="black"/>
                </a:solidFill>
                <a:latin typeface="Calibri" panose="020F0502020204030204"/>
              </a:rPr>
              <a:pPr/>
              <a:t>21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0290388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hape 1516"/>
          <p:cNvSpPr>
            <a:spLocks noGrp="1" noRot="1" noChangeAspect="1"/>
          </p:cNvSpPr>
          <p:nvPr>
            <p:ph type="sldImg"/>
          </p:nvPr>
        </p:nvSpPr>
        <p:spPr>
          <a:xfrm>
            <a:off x="457200" y="719138"/>
            <a:ext cx="6400800" cy="3600450"/>
          </a:xfrm>
          <a:prstGeom prst="rect">
            <a:avLst/>
          </a:prstGeom>
        </p:spPr>
        <p:txBody>
          <a:bodyPr/>
          <a:lstStyle/>
          <a:p>
            <a:endParaRPr/>
          </a:p>
        </p:txBody>
      </p:sp>
      <p:sp>
        <p:nvSpPr>
          <p:cNvPr id="1517" name="Shape 1517"/>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smtClean="0">
                <a:solidFill>
                  <a:srgbClr val="000000"/>
                </a:solidFill>
                <a:ea typeface="SimSun" pitchFamily="18" charset="0"/>
              </a:rPr>
              <a:t>講師筆記：</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這裡我們可以談論的成長潛力。這不只是UFO可以自己達成 － 告訴他們，他們建立未來的機會！</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物色/招募</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建立顧客購物類別</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全球擴展</a:t>
            </a:r>
          </a:p>
        </p:txBody>
      </p:sp>
    </p:spTree>
    <p:extLst>
      <p:ext uri="{BB962C8B-B14F-4D97-AF65-F5344CB8AC3E}">
        <p14:creationId xmlns:p14="http://schemas.microsoft.com/office/powerpoint/2010/main" val="1650156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7968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marL="184618" indent="-184618">
              <a:spcBef>
                <a:spcPts val="437"/>
              </a:spcBef>
              <a:buFont typeface="Arial"/>
              <a:buChar char="•"/>
            </a:pPr>
            <a:r>
              <a:rPr lang="x-none" sz="1200" b="0" i="0" dirty="0" smtClean="0">
                <a:solidFill>
                  <a:srgbClr val="000000"/>
                </a:solidFill>
                <a:ea typeface="SimSun" pitchFamily="18" charset="0"/>
              </a:rPr>
              <a:t>這可以為我們做什麼？</a:t>
            </a:r>
          </a:p>
          <a:p>
            <a:pPr marL="184618" indent="-184618">
              <a:spcBef>
                <a:spcPts val="437"/>
              </a:spcBef>
              <a:buFont typeface="Arial"/>
              <a:buChar char="•"/>
            </a:pPr>
            <a:r>
              <a:rPr lang="x-none" sz="1200" b="0" i="0" dirty="0" smtClean="0">
                <a:solidFill>
                  <a:srgbClr val="000000"/>
                </a:solidFill>
                <a:ea typeface="SimSun" pitchFamily="18" charset="0"/>
              </a:rPr>
              <a:t>首先，網站與後台都可以有其他語言支援，包含選單和文字編輯，業主如果想要使用其他語言，利用我們的解決方案是非常有效率的。</a:t>
            </a:r>
          </a:p>
          <a:p>
            <a:pPr marL="184618" indent="-184618">
              <a:spcBef>
                <a:spcPts val="437"/>
              </a:spcBef>
              <a:buFont typeface="Arial"/>
              <a:buChar char="•"/>
            </a:pPr>
            <a:r>
              <a:rPr lang="x-none" sz="1200" b="0" i="0" dirty="0" smtClean="0">
                <a:solidFill>
                  <a:srgbClr val="000000"/>
                </a:solidFill>
                <a:ea typeface="SimSun" pitchFamily="18" charset="0"/>
              </a:rPr>
              <a:t>第二，所有的支援，從銷售到客戶支援，有多種語言。</a:t>
            </a:r>
          </a:p>
          <a:p>
            <a:pPr marL="184618" indent="-184618">
              <a:spcBef>
                <a:spcPts val="437"/>
              </a:spcBef>
              <a:buFont typeface="Arial"/>
              <a:buChar char="•"/>
            </a:pPr>
            <a:r>
              <a:rPr lang="x-none" sz="1200" b="0" i="0" dirty="0" smtClean="0">
                <a:solidFill>
                  <a:srgbClr val="000000"/>
                </a:solidFill>
                <a:ea typeface="SimSun" pitchFamily="18" charset="0"/>
              </a:rPr>
              <a:t>做為一個外國人，您可能會找到很多業主，可以交談並邀約會談。但因為業主可能不是很懂英文，您沒辦法幫他做銷售會談。在這樣的情況下，您就只需要預定會談，讓團隊幫您處裡剩下的事情！</a:t>
            </a:r>
          </a:p>
          <a:p>
            <a:pPr marL="184618" indent="-184618">
              <a:spcBef>
                <a:spcPts val="437"/>
              </a:spcBef>
              <a:buFont typeface="Arial"/>
              <a:buChar char="•"/>
            </a:pPr>
            <a:r>
              <a:rPr lang="x-none" sz="1200" b="0" i="0" dirty="0" smtClean="0">
                <a:solidFill>
                  <a:srgbClr val="000000"/>
                </a:solidFill>
                <a:ea typeface="SimSun" pitchFamily="18" charset="0"/>
              </a:rPr>
              <a:t>而且我們知道，一些您最好的業主，也是您的潛在事業夥伴。這是也很自然的方式，讓您有機會將潛在對象，從您不了解的市場，引導至我們的事業。</a:t>
            </a:r>
          </a:p>
          <a:p>
            <a:pPr marL="184618" indent="-184618">
              <a:spcBef>
                <a:spcPct val="0"/>
              </a:spcBef>
              <a:buFont typeface="Arial"/>
              <a:buChar char="•"/>
            </a:pPr>
            <a:endParaRPr lang="en-US" dirty="0" smtClean="0">
              <a:latin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24</a:t>
            </a:fld>
            <a:endParaRPr lang="en-US" dirty="0"/>
          </a:p>
        </p:txBody>
      </p:sp>
    </p:spTree>
    <p:extLst>
      <p:ext uri="{BB962C8B-B14F-4D97-AF65-F5344CB8AC3E}">
        <p14:creationId xmlns:p14="http://schemas.microsoft.com/office/powerpoint/2010/main" val="997598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032788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marL="184618" indent="-184618">
              <a:buFont typeface="Arial"/>
              <a:buChar char="•"/>
            </a:pPr>
            <a:r>
              <a:rPr lang="x-none" sz="1200" b="0" i="0" dirty="0" smtClean="0">
                <a:solidFill>
                  <a:srgbClr val="000000"/>
                </a:solidFill>
                <a:ea typeface="SimSun" pitchFamily="18" charset="0"/>
              </a:rPr>
              <a:t>了解不同的方案分別適合哪些想借力系統的人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26</a:t>
            </a:fld>
            <a:endParaRPr lang="en-US" dirty="0"/>
          </a:p>
        </p:txBody>
      </p:sp>
    </p:spTree>
    <p:extLst>
      <p:ext uri="{BB962C8B-B14F-4D97-AF65-F5344CB8AC3E}">
        <p14:creationId xmlns:p14="http://schemas.microsoft.com/office/powerpoint/2010/main" val="1858126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Shape 1529"/>
          <p:cNvSpPr>
            <a:spLocks noGrp="1" noRot="1" noChangeAspect="1"/>
          </p:cNvSpPr>
          <p:nvPr>
            <p:ph type="sldImg"/>
          </p:nvPr>
        </p:nvSpPr>
        <p:spPr>
          <a:xfrm>
            <a:off x="457200" y="719138"/>
            <a:ext cx="6400800" cy="3600450"/>
          </a:xfrm>
          <a:prstGeom prst="rect">
            <a:avLst/>
          </a:prstGeom>
        </p:spPr>
        <p:txBody>
          <a:bodyPr/>
          <a:lstStyle/>
          <a:p>
            <a:endParaRPr/>
          </a:p>
        </p:txBody>
      </p:sp>
      <p:sp>
        <p:nvSpPr>
          <p:cNvPr id="1530" name="Shape 1530"/>
          <p:cNvSpPr>
            <a:spLocks noGrp="1"/>
          </p:cNvSpPr>
          <p:nvPr>
            <p:ph type="body" sz="quarter" idx="1"/>
          </p:nvPr>
        </p:nvSpPr>
        <p:spPr>
          <a:prstGeom prst="rect">
            <a:avLst/>
          </a:prstGeom>
        </p:spPr>
        <p:txBody>
          <a:bodyPr/>
          <a:lstStyle/>
          <a:p>
            <a:pPr defTabSz="492447">
              <a:defRPr b="1"/>
            </a:pPr>
            <a:r>
              <a:rPr lang="x-none" sz="1200" b="0" i="0" dirty="0" smtClean="0">
                <a:solidFill>
                  <a:srgbClr val="000000"/>
                </a:solidFill>
                <a:ea typeface="SimSun" pitchFamily="18" charset="0"/>
              </a:rPr>
              <a:t>講師筆記：</a:t>
            </a:r>
          </a:p>
          <a:p>
            <a:pPr marL="184666" indent="-184666" defTabSz="492447">
              <a:buSzPct val="100000"/>
              <a:buFont typeface="Arial"/>
              <a:buChar char="•"/>
            </a:pPr>
            <a:r>
              <a:rPr lang="x-none" sz="1200" b="0" i="0" dirty="0" smtClean="0">
                <a:solidFill>
                  <a:srgbClr val="000000"/>
                </a:solidFill>
                <a:ea typeface="SimSun" pitchFamily="18" charset="0"/>
              </a:rPr>
              <a:t>複製是非常重要的，有很多方式可以讓您在團隊內複製網路中心的力量，其中一個方式是實習生計畫。</a:t>
            </a:r>
          </a:p>
        </p:txBody>
      </p:sp>
    </p:spTree>
    <p:extLst>
      <p:ext uri="{BB962C8B-B14F-4D97-AF65-F5344CB8AC3E}">
        <p14:creationId xmlns:p14="http://schemas.microsoft.com/office/powerpoint/2010/main" val="78421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Shape 1564"/>
          <p:cNvSpPr>
            <a:spLocks noGrp="1" noRot="1" noChangeAspect="1"/>
          </p:cNvSpPr>
          <p:nvPr>
            <p:ph type="sldImg"/>
          </p:nvPr>
        </p:nvSpPr>
        <p:spPr>
          <a:xfrm>
            <a:off x="457200" y="719138"/>
            <a:ext cx="6400800" cy="3600450"/>
          </a:xfrm>
          <a:prstGeom prst="rect">
            <a:avLst/>
          </a:prstGeom>
        </p:spPr>
        <p:txBody>
          <a:bodyPr/>
          <a:lstStyle/>
          <a:p>
            <a:endParaRPr/>
          </a:p>
        </p:txBody>
      </p:sp>
      <p:sp>
        <p:nvSpPr>
          <p:cNvPr id="1565" name="Shape 1565"/>
          <p:cNvSpPr>
            <a:spLocks noGrp="1"/>
          </p:cNvSpPr>
          <p:nvPr>
            <p:ph type="body" sz="quarter" idx="1"/>
          </p:nvPr>
        </p:nvSpPr>
        <p:spPr>
          <a:prstGeom prst="rect">
            <a:avLst/>
          </a:prstGeom>
        </p:spPr>
        <p:txBody>
          <a:bodyPr/>
          <a:lstStyle/>
          <a:p>
            <a:pPr defTabSz="984894">
              <a:defRPr b="1"/>
            </a:pPr>
            <a:r>
              <a:rPr lang="x-none" sz="1200" b="0" i="0" dirty="0" smtClean="0">
                <a:solidFill>
                  <a:srgbClr val="000000"/>
                </a:solidFill>
                <a:ea typeface="SimSun" pitchFamily="18" charset="0"/>
              </a:rPr>
              <a:t>講師筆記：</a:t>
            </a:r>
          </a:p>
          <a:p>
            <a:r>
              <a:rPr lang="x-none" sz="1200" b="0" i="0" dirty="0" smtClean="0">
                <a:solidFill>
                  <a:srgbClr val="000000"/>
                </a:solidFill>
                <a:ea typeface="SimSun" pitchFamily="18" charset="0"/>
              </a:rPr>
              <a:t>再次提醒，這是另一張重要的投影片！提醒您「我們有很棒的產品且我們是有市場可以銷售的」。</a:t>
            </a:r>
          </a:p>
          <a:p>
            <a:r>
              <a:rPr lang="x-none" sz="1200" b="0" i="0" dirty="0" smtClean="0">
                <a:solidFill>
                  <a:srgbClr val="000000"/>
                </a:solidFill>
                <a:ea typeface="SimSun" pitchFamily="18" charset="0"/>
              </a:rPr>
              <a:t>在我們轉移到下一個評估的重點 －「系統」。</a:t>
            </a:r>
          </a:p>
        </p:txBody>
      </p:sp>
    </p:spTree>
    <p:extLst>
      <p:ext uri="{BB962C8B-B14F-4D97-AF65-F5344CB8AC3E}">
        <p14:creationId xmlns:p14="http://schemas.microsoft.com/office/powerpoint/2010/main" val="1249305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xfrm>
            <a:off x="457200" y="719138"/>
            <a:ext cx="6400800" cy="3600450"/>
          </a:xfrm>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pPr>
              <a:defRPr b="1" u="sng"/>
            </a:pPr>
            <a:r>
              <a:rPr lang="x-none" sz="1200" b="0" i="0" dirty="0" smtClean="0">
                <a:solidFill>
                  <a:srgbClr val="000000"/>
                </a:solidFill>
                <a:ea typeface="SimSun" pitchFamily="18" charset="0"/>
              </a:rPr>
              <a:t>講師筆記：</a:t>
            </a:r>
          </a:p>
          <a:p>
            <a:pPr marL="184627" indent="-184627">
              <a:buSzPct val="100000"/>
              <a:buFont typeface="Arial"/>
              <a:buChar char="•"/>
            </a:pPr>
            <a:r>
              <a:rPr lang="x-none" sz="1200" b="0" i="0" dirty="0" smtClean="0">
                <a:solidFill>
                  <a:srgbClr val="000000"/>
                </a:solidFill>
                <a:ea typeface="SimSun" pitchFamily="18" charset="0"/>
              </a:rPr>
              <a:t>您不是業務人員、設計師或專業技術人員</a:t>
            </a:r>
          </a:p>
          <a:p>
            <a:pPr marL="184627" indent="-184627">
              <a:buSzPct val="100000"/>
              <a:buFont typeface="Arial"/>
              <a:buChar char="•"/>
            </a:pPr>
            <a:r>
              <a:rPr lang="x-none" sz="1200" b="0" i="0" dirty="0" smtClean="0">
                <a:solidFill>
                  <a:srgbClr val="000000"/>
                </a:solidFill>
                <a:ea typeface="SimSun" pitchFamily="18" charset="0"/>
              </a:rPr>
              <a:t>我們有專業的團隊幫助您完成這些繁雜的工作</a:t>
            </a:r>
          </a:p>
        </p:txBody>
      </p:sp>
    </p:spTree>
    <p:extLst>
      <p:ext uri="{BB962C8B-B14F-4D97-AF65-F5344CB8AC3E}">
        <p14:creationId xmlns:p14="http://schemas.microsoft.com/office/powerpoint/2010/main" val="112898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457200" y="719138"/>
            <a:ext cx="6400800" cy="3600450"/>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smtClean="0">
                <a:solidFill>
                  <a:srgbClr val="000000"/>
                </a:solidFill>
                <a:ea typeface="SimSun" pitchFamily="18" charset="0"/>
              </a:rPr>
              <a:t>講師筆記：</a:t>
            </a:r>
          </a:p>
          <a:p>
            <a:pPr marL="181184" indent="-18118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這張投影片是用來簡介課程內容</a:t>
            </a:r>
          </a:p>
          <a:p>
            <a:pPr marL="181184" indent="-18118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可快速帶過，不需要花費太多時間解釋 </a:t>
            </a:r>
          </a:p>
        </p:txBody>
      </p:sp>
    </p:spTree>
    <p:extLst>
      <p:ext uri="{BB962C8B-B14F-4D97-AF65-F5344CB8AC3E}">
        <p14:creationId xmlns:p14="http://schemas.microsoft.com/office/powerpoint/2010/main" val="393903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r>
              <a:rPr lang="x-none" sz="1200" b="1" i="0" u="sng" dirty="0" smtClean="0">
                <a:solidFill>
                  <a:srgbClr val="000000"/>
                </a:solidFill>
                <a:ea typeface="SimSun" pitchFamily="18" charset="0"/>
              </a:rPr>
              <a:t>講師筆記：</a:t>
            </a:r>
          </a:p>
          <a:p>
            <a:pPr marL="181175" indent="-181175">
              <a:buFont typeface="Arial"/>
              <a:buChar char="•"/>
            </a:pPr>
            <a:r>
              <a:rPr lang="x-none" sz="1200" b="0" i="0" dirty="0" smtClean="0">
                <a:solidFill>
                  <a:srgbClr val="000000"/>
                </a:solidFill>
                <a:ea typeface="SimSun" pitchFamily="18" charset="0"/>
              </a:rPr>
              <a:t>您不是業務人員、設計師或專業技術人員</a:t>
            </a:r>
          </a:p>
          <a:p>
            <a:pPr marL="181175" indent="-181175">
              <a:buFont typeface="Arial"/>
              <a:buChar char="•"/>
            </a:pPr>
            <a:r>
              <a:rPr lang="x-none" sz="1200" b="0" i="0" dirty="0" smtClean="0">
                <a:solidFill>
                  <a:srgbClr val="000000"/>
                </a:solidFill>
                <a:ea typeface="SimSun" pitchFamily="18" charset="0"/>
              </a:rPr>
              <a:t>我們有專業的團隊幫助您完成這些繁雜的工作</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253975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pPr defTabSz="497810">
              <a:defRPr b="1"/>
            </a:pPr>
            <a:r>
              <a:rPr lang="x-none" sz="1200" b="0" i="0" dirty="0" smtClean="0">
                <a:solidFill>
                  <a:srgbClr val="000000"/>
                </a:solidFill>
                <a:ea typeface="SimSun" pitchFamily="18" charset="0"/>
              </a:rPr>
              <a:t>（1分鐘） </a:t>
            </a:r>
          </a:p>
          <a:p>
            <a:endParaRPr/>
          </a:p>
          <a:p>
            <a:r>
              <a:rPr lang="x-none" sz="1200" b="0" i="0" dirty="0" smtClean="0">
                <a:solidFill>
                  <a:srgbClr val="000000"/>
                </a:solidFill>
                <a:ea typeface="SimSun" pitchFamily="18" charset="0"/>
              </a:rPr>
              <a:t>展示簡單的銷售系統。</a:t>
            </a:r>
          </a:p>
        </p:txBody>
      </p:sp>
    </p:spTree>
    <p:extLst>
      <p:ext uri="{BB962C8B-B14F-4D97-AF65-F5344CB8AC3E}">
        <p14:creationId xmlns:p14="http://schemas.microsoft.com/office/powerpoint/2010/main" val="1145959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Shape 1669"/>
          <p:cNvSpPr>
            <a:spLocks noGrp="1" noRot="1" noChangeAspect="1"/>
          </p:cNvSpPr>
          <p:nvPr>
            <p:ph type="sldImg"/>
          </p:nvPr>
        </p:nvSpPr>
        <p:spPr>
          <a:xfrm>
            <a:off x="457200" y="719138"/>
            <a:ext cx="6400800" cy="3600450"/>
          </a:xfrm>
          <a:prstGeom prst="rect">
            <a:avLst/>
          </a:prstGeom>
        </p:spPr>
        <p:txBody>
          <a:bodyPr/>
          <a:lstStyle/>
          <a:p>
            <a:endParaRPr/>
          </a:p>
        </p:txBody>
      </p:sp>
      <p:sp>
        <p:nvSpPr>
          <p:cNvPr id="1670" name="Shape 1670"/>
          <p:cNvSpPr>
            <a:spLocks noGrp="1"/>
          </p:cNvSpPr>
          <p:nvPr>
            <p:ph type="body" sz="quarter" idx="1"/>
          </p:nvPr>
        </p:nvSpPr>
        <p:spPr>
          <a:prstGeom prst="rect">
            <a:avLst/>
          </a:prstGeom>
        </p:spPr>
        <p:txBody>
          <a:bodyPr/>
          <a:lstStyle/>
          <a:p>
            <a:pPr>
              <a:defRPr b="1"/>
            </a:pPr>
            <a:r>
              <a:rPr lang="x-none" sz="1200" b="0" i="0" dirty="0" smtClean="0">
                <a:solidFill>
                  <a:srgbClr val="000000"/>
                </a:solidFill>
                <a:ea typeface="SimSun" pitchFamily="18" charset="0"/>
              </a:rPr>
              <a:t>（30秒） </a:t>
            </a:r>
          </a:p>
          <a:p>
            <a:r>
              <a:rPr lang="x-none" sz="1200" b="0" i="0" dirty="0" smtClean="0">
                <a:solidFill>
                  <a:srgbClr val="000000"/>
                </a:solidFill>
                <a:ea typeface="SimSun" pitchFamily="18" charset="0"/>
              </a:rPr>
              <a:t>快速了解如何在這個產業有什麼樣的機會可以快速的發展事業。</a:t>
            </a:r>
          </a:p>
        </p:txBody>
      </p:sp>
    </p:spTree>
    <p:extLst>
      <p:ext uri="{BB962C8B-B14F-4D97-AF65-F5344CB8AC3E}">
        <p14:creationId xmlns:p14="http://schemas.microsoft.com/office/powerpoint/2010/main" val="180095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b="1" kern="1200" dirty="0" smtClean="0">
                <a:solidFill>
                  <a:schemeClr val="tx1"/>
                </a:solidFill>
                <a:effectLst/>
                <a:latin typeface="+mn-lt"/>
                <a:ea typeface="+mn-ea"/>
                <a:cs typeface="+mn-cs"/>
              </a:rPr>
              <a:t>(30 </a:t>
            </a:r>
            <a:r>
              <a:rPr lang="zh-TW" altLang="en-US" sz="1200" b="1" kern="1200" dirty="0" smtClean="0">
                <a:solidFill>
                  <a:schemeClr val="tx1"/>
                </a:solidFill>
                <a:effectLst/>
                <a:latin typeface="+mn-lt"/>
                <a:ea typeface="+mn-ea"/>
                <a:cs typeface="+mn-cs"/>
              </a:rPr>
              <a:t>秒</a:t>
            </a:r>
            <a:r>
              <a:rPr lang="en-US" altLang="zh-TW" sz="1200" b="1" kern="1200" dirty="0" smtClean="0">
                <a:solidFill>
                  <a:schemeClr val="tx1"/>
                </a:solidFill>
                <a:effectLst/>
                <a:latin typeface="+mn-lt"/>
                <a:ea typeface="+mn-ea"/>
                <a:cs typeface="+mn-cs"/>
              </a:rPr>
              <a:t>)</a:t>
            </a:r>
            <a:r>
              <a:rPr lang="en-US" altLang="zh-TW" sz="1200" b="1" kern="1200" baseline="0" dirty="0" smtClean="0">
                <a:solidFill>
                  <a:schemeClr val="tx1"/>
                </a:solidFill>
                <a:effectLst/>
                <a:latin typeface="+mn-lt"/>
                <a:ea typeface="+mn-ea"/>
                <a:cs typeface="+mn-cs"/>
              </a:rPr>
              <a:t> </a:t>
            </a:r>
            <a:endParaRPr lang="en-US" altLang="zh-TW" dirty="0" smtClean="0"/>
          </a:p>
          <a:p>
            <a:r>
              <a:rPr lang="zh-TW" altLang="en-US" dirty="0" smtClean="0"/>
              <a:t>快速了解如何在這個產業有什麼樣的機會可以快速的發展事業</a:t>
            </a:r>
            <a:endParaRPr lang="en-US" altLang="zh-TW"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665B13D-478D-E643-831A-353A272A0ED3}" type="slidenum">
              <a:rPr lang="en-US" smtClean="0">
                <a:solidFill>
                  <a:prstClr val="black"/>
                </a:solidFill>
                <a:latin typeface="Calibri" panose="020F0502020204030204"/>
              </a: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23318783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pPr defTabSz="497810">
              <a:defRPr b="1"/>
            </a:pPr>
            <a:r>
              <a:rPr lang="x-none" sz="1200" b="0" i="0" dirty="0" smtClean="0">
                <a:solidFill>
                  <a:srgbClr val="000000"/>
                </a:solidFill>
                <a:ea typeface="SimSun" pitchFamily="18" charset="0"/>
              </a:rPr>
              <a:t>（1分鐘） </a:t>
            </a:r>
          </a:p>
          <a:p>
            <a:endParaRPr/>
          </a:p>
          <a:p>
            <a:r>
              <a:rPr lang="x-none" sz="1200" b="0" i="0" dirty="0" smtClean="0">
                <a:solidFill>
                  <a:srgbClr val="000000"/>
                </a:solidFill>
                <a:ea typeface="SimSun" pitchFamily="18" charset="0"/>
              </a:rPr>
              <a:t>展示簡單的銷售系統。</a:t>
            </a:r>
          </a:p>
        </p:txBody>
      </p:sp>
    </p:spTree>
    <p:extLst>
      <p:ext uri="{BB962C8B-B14F-4D97-AF65-F5344CB8AC3E}">
        <p14:creationId xmlns:p14="http://schemas.microsoft.com/office/powerpoint/2010/main" val="10597695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Shape 1705"/>
          <p:cNvSpPr>
            <a:spLocks noGrp="1" noRot="1" noChangeAspect="1"/>
          </p:cNvSpPr>
          <p:nvPr>
            <p:ph type="sldImg"/>
          </p:nvPr>
        </p:nvSpPr>
        <p:spPr>
          <a:xfrm>
            <a:off x="457200" y="719138"/>
            <a:ext cx="6400800" cy="3600450"/>
          </a:xfrm>
          <a:prstGeom prst="rect">
            <a:avLst/>
          </a:prstGeom>
        </p:spPr>
        <p:txBody>
          <a:bodyPr/>
          <a:lstStyle/>
          <a:p>
            <a:endParaRPr/>
          </a:p>
        </p:txBody>
      </p:sp>
      <p:sp>
        <p:nvSpPr>
          <p:cNvPr id="1706" name="Shape 1706"/>
          <p:cNvSpPr>
            <a:spLocks noGrp="1"/>
          </p:cNvSpPr>
          <p:nvPr>
            <p:ph type="body" sz="quarter" idx="1"/>
          </p:nvPr>
        </p:nvSpPr>
        <p:spPr>
          <a:prstGeom prst="rect">
            <a:avLst/>
          </a:prstGeom>
        </p:spPr>
        <p:txBody>
          <a:bodyPr/>
          <a:lstStyle/>
          <a:p>
            <a:pPr>
              <a:defRPr b="1" u="sng"/>
            </a:pPr>
            <a:r>
              <a:rPr lang="x-none" sz="1200" b="0" i="0" dirty="0" smtClean="0">
                <a:solidFill>
                  <a:srgbClr val="000000"/>
                </a:solidFill>
                <a:ea typeface="SimSun" pitchFamily="18" charset="0"/>
              </a:rPr>
              <a:t>講師筆記：</a:t>
            </a:r>
          </a:p>
          <a:p>
            <a:pPr marL="184627" indent="-184627">
              <a:buSzPct val="100000"/>
              <a:buFont typeface="Arial"/>
              <a:buChar char="•"/>
            </a:pPr>
            <a:r>
              <a:rPr lang="x-none" sz="1200" b="0" i="0" dirty="0" smtClean="0">
                <a:solidFill>
                  <a:srgbClr val="000000"/>
                </a:solidFill>
                <a:ea typeface="SimSun" pitchFamily="18" charset="0"/>
              </a:rPr>
              <a:t>回顧一下，我們要如何回答，在評估事業機會的人所提出的問題  </a:t>
            </a:r>
          </a:p>
          <a:p>
            <a:pPr marL="184627" indent="-184627">
              <a:buSzPct val="100000"/>
              <a:buFont typeface="Arial"/>
              <a:buChar char="•"/>
            </a:pPr>
            <a:r>
              <a:rPr lang="x-none" sz="1200" b="0" i="0" dirty="0" smtClean="0">
                <a:solidFill>
                  <a:srgbClr val="000000"/>
                </a:solidFill>
                <a:ea typeface="SimSun" pitchFamily="18" charset="0"/>
              </a:rPr>
              <a:t>重要的投影片 － 快速並準確的講述重點 </a:t>
            </a:r>
          </a:p>
          <a:p>
            <a:endParaRPr/>
          </a:p>
          <a:p>
            <a:endParaRPr/>
          </a:p>
        </p:txBody>
      </p:sp>
    </p:spTree>
    <p:extLst>
      <p:ext uri="{BB962C8B-B14F-4D97-AF65-F5344CB8AC3E}">
        <p14:creationId xmlns:p14="http://schemas.microsoft.com/office/powerpoint/2010/main" val="317072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marL="181175" indent="-181175">
              <a:buFont typeface="Arial"/>
              <a:buChar char="•"/>
            </a:pPr>
            <a:r>
              <a:rPr lang="x-none" sz="1200" b="0" i="0" dirty="0" smtClean="0">
                <a:solidFill>
                  <a:srgbClr val="000000"/>
                </a:solidFill>
                <a:ea typeface="SimSun" pitchFamily="18" charset="0"/>
              </a:rPr>
              <a:t>自由發揮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36</a:t>
            </a:fld>
            <a:endParaRPr lang="en-US" dirty="0"/>
          </a:p>
        </p:txBody>
      </p:sp>
    </p:spTree>
    <p:extLst>
      <p:ext uri="{BB962C8B-B14F-4D97-AF65-F5344CB8AC3E}">
        <p14:creationId xmlns:p14="http://schemas.microsoft.com/office/powerpoint/2010/main" val="195224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eaLnBrk="1" hangingPunct="1">
              <a:buFontTx/>
              <a:buChar char="•"/>
            </a:pPr>
            <a:r>
              <a:rPr lang="x-none" sz="1200" b="0" i="0" dirty="0" smtClean="0">
                <a:solidFill>
                  <a:srgbClr val="000000"/>
                </a:solidFill>
                <a:ea typeface="SimSun" pitchFamily="18" charset="0"/>
              </a:rPr>
              <a:t>講述重點：</a:t>
            </a:r>
          </a:p>
          <a:p>
            <a:pPr lvl="1" eaLnBrk="1" hangingPunct="1">
              <a:buFontTx/>
              <a:buChar char="•"/>
            </a:pPr>
            <a:r>
              <a:rPr lang="x-none" sz="1200" b="0" i="0" dirty="0" smtClean="0">
                <a:solidFill>
                  <a:srgbClr val="000000"/>
                </a:solidFill>
                <a:ea typeface="SimSun" pitchFamily="18" charset="0"/>
              </a:rPr>
              <a:t> 在我們的日常生活中，我們都是網站的消費者。想想看，您都在哪裡看報紙、進行社交生活等等。</a:t>
            </a:r>
          </a:p>
          <a:p>
            <a:pPr lvl="1" eaLnBrk="1" hangingPunct="1">
              <a:buFontTx/>
              <a:buChar char="•"/>
            </a:pPr>
            <a:r>
              <a:rPr lang="x-none" sz="1200" b="0" i="0" dirty="0" smtClean="0">
                <a:solidFill>
                  <a:srgbClr val="000000"/>
                </a:solidFill>
                <a:ea typeface="SimSun" pitchFamily="18" charset="0"/>
              </a:rPr>
              <a:t> 您同意大家都在網路上找尋他們要的資料嗎？</a:t>
            </a:r>
          </a:p>
          <a:p>
            <a:pPr lvl="1" eaLnBrk="1" hangingPunct="1">
              <a:buFontTx/>
              <a:buChar char="•"/>
            </a:pPr>
            <a:r>
              <a:rPr lang="x-none" sz="1200" b="0" i="0" dirty="0" smtClean="0">
                <a:solidFill>
                  <a:srgbClr val="000000"/>
                </a:solidFill>
                <a:ea typeface="SimSun" pitchFamily="18" charset="0"/>
              </a:rPr>
              <a:t> 在網路上做生意，業主才能跟他們的顧客以及潛在顧客互動。</a:t>
            </a:r>
          </a:p>
          <a:p>
            <a:pPr lvl="1" eaLnBrk="1" hangingPunct="1">
              <a:buFontTx/>
              <a:buChar char="•"/>
            </a:pPr>
            <a:r>
              <a:rPr lang="x-none" sz="1200" b="0" i="0" dirty="0" smtClean="0">
                <a:solidFill>
                  <a:srgbClr val="000000"/>
                </a:solidFill>
                <a:ea typeface="SimSun" pitchFamily="18" charset="0"/>
              </a:rPr>
              <a:t> 顧客都期待可以在網站上先瀏覽產品。</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191753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marL="184618" indent="-184618">
              <a:buFont typeface="Arial"/>
              <a:buChar char="•"/>
            </a:pPr>
            <a:r>
              <a:rPr lang="x-none" sz="1200" b="0" i="0" dirty="0" smtClean="0">
                <a:solidFill>
                  <a:srgbClr val="000000"/>
                </a:solidFill>
                <a:ea typeface="SimSun" pitchFamily="18" charset="0"/>
              </a:rPr>
              <a:t>再次強調，使用的詞彙會幫助建立夥伴關係，請習慣說「我們」而不是「我」。</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76021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Shape 1183"/>
          <p:cNvSpPr>
            <a:spLocks noGrp="1" noRot="1" noChangeAspect="1"/>
          </p:cNvSpPr>
          <p:nvPr>
            <p:ph type="sldImg"/>
          </p:nvPr>
        </p:nvSpPr>
        <p:spPr>
          <a:xfrm>
            <a:off x="457200" y="719138"/>
            <a:ext cx="6400800" cy="3600450"/>
          </a:xfrm>
          <a:prstGeom prst="rect">
            <a:avLst/>
          </a:prstGeom>
        </p:spPr>
        <p:txBody>
          <a:bodyPr/>
          <a:lstStyle/>
          <a:p>
            <a:endParaRPr/>
          </a:p>
        </p:txBody>
      </p:sp>
      <p:sp>
        <p:nvSpPr>
          <p:cNvPr id="1184" name="Shape 1184"/>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smtClean="0">
                <a:solidFill>
                  <a:srgbClr val="000000"/>
                </a:solidFill>
                <a:ea typeface="SimSun" pitchFamily="18" charset="0"/>
              </a:rPr>
              <a:t>講師筆記：</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請記得，這是一個策略夥伴計畫。這是我們的事業，但不是只有我們自己。您有兩個強大的事業夥伴，是您的事業模式之一，美安提供物流和建立事業的支援，而美安網路中心提供技術支援與客戶服務。</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現今很多公司都利用策略合作夥伴，而成為更強大、更長久的成功，您跟他們一樣正在做同樣的事。</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我們一起幫助中小企業主，讓他們的生意成長，就如同幫助我們自己的事業成長一樣。</a:t>
            </a:r>
          </a:p>
        </p:txBody>
      </p:sp>
    </p:spTree>
    <p:extLst>
      <p:ext uri="{BB962C8B-B14F-4D97-AF65-F5344CB8AC3E}">
        <p14:creationId xmlns:p14="http://schemas.microsoft.com/office/powerpoint/2010/main" val="138427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27075"/>
            <a:ext cx="6461125" cy="3633788"/>
          </a:xfrm>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marL="190172" indent="-190172">
              <a:buFont typeface="Arial"/>
              <a:buChar char="•"/>
            </a:pPr>
            <a:r>
              <a:rPr lang="x-none" sz="1200" b="0" i="0" dirty="0" smtClean="0">
                <a:solidFill>
                  <a:srgbClr val="000000"/>
                </a:solidFill>
                <a:ea typeface="SimSun" pitchFamily="18" charset="0"/>
              </a:rPr>
              <a:t>我們提供專業、經濟實惠、有效果的線上解決方案 </a:t>
            </a:r>
          </a:p>
          <a:p>
            <a:pPr marL="190172" indent="-190172">
              <a:buFont typeface="Arial"/>
              <a:buChar char="•"/>
            </a:pPr>
            <a:r>
              <a:rPr lang="x-none" sz="1200" b="0" i="0" dirty="0" smtClean="0">
                <a:solidFill>
                  <a:srgbClr val="000000"/>
                </a:solidFill>
                <a:ea typeface="SimSun" pitchFamily="18" charset="0"/>
              </a:rPr>
              <a:t>我們知道這有些複雜，所以我們很自豪能將之簡化，讓您能專注於更重要的事情上，例如您的業務</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100067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xfrm>
            <a:off x="457200" y="719138"/>
            <a:ext cx="6400800" cy="3600450"/>
          </a:xfrm>
          <a:prstGeom prst="rect">
            <a:avLst/>
          </a:prstGeom>
        </p:spPr>
        <p:txBody>
          <a:bodyPr/>
          <a:lstStyle/>
          <a:p>
            <a:endParaRPr/>
          </a:p>
        </p:txBody>
      </p:sp>
      <p:sp>
        <p:nvSpPr>
          <p:cNvPr id="1219" name="Shape 1219"/>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smtClean="0">
                <a:solidFill>
                  <a:srgbClr val="000000"/>
                </a:solidFill>
                <a:ea typeface="SimSun" pitchFamily="18" charset="0"/>
              </a:rPr>
              <a:t>講師筆記：</a:t>
            </a:r>
          </a:p>
          <a:p>
            <a:pPr>
              <a:buSzPct val="100000"/>
              <a:buChar char="•"/>
              <a:defRPr>
                <a:latin typeface="Arial"/>
                <a:ea typeface="Arial"/>
                <a:cs typeface="Arial"/>
                <a:sym typeface="Arial"/>
              </a:defRPr>
            </a:pPr>
            <a:r>
              <a:rPr lang="x-none" sz="1200" b="0" i="0" dirty="0" smtClean="0">
                <a:solidFill>
                  <a:srgbClr val="000000"/>
                </a:solidFill>
                <a:ea typeface="SimSun" pitchFamily="18" charset="0"/>
              </a:rPr>
              <a:t> 解釋線上行銷策略與只有一個網站的不同 </a:t>
            </a:r>
          </a:p>
        </p:txBody>
      </p:sp>
    </p:spTree>
    <p:extLst>
      <p:ext uri="{BB962C8B-B14F-4D97-AF65-F5344CB8AC3E}">
        <p14:creationId xmlns:p14="http://schemas.microsoft.com/office/powerpoint/2010/main" val="131581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smtClean="0">
                <a:solidFill>
                  <a:srgbClr val="000000"/>
                </a:solidFill>
                <a:ea typeface="SimSun" pitchFamily="18" charset="0"/>
              </a:rPr>
              <a:t>講師筆記：</a:t>
            </a:r>
          </a:p>
          <a:p>
            <a:pPr marL="184657" indent="-184657" defTabSz="984840">
              <a:buFont typeface="Arial"/>
              <a:buChar char="•"/>
              <a:defRPr/>
            </a:pPr>
            <a:r>
              <a:rPr lang="x-none" sz="1200" b="0" i="0" dirty="0" smtClean="0">
                <a:solidFill>
                  <a:srgbClr val="000000"/>
                </a:solidFill>
                <a:ea typeface="SimSun" pitchFamily="18" charset="0"/>
              </a:rPr>
              <a:t>這是簡介 － 目的是讓大家期待我們接下來講的內容。</a:t>
            </a:r>
          </a:p>
          <a:p>
            <a:pPr marL="184657" indent="-184657" defTabSz="984840">
              <a:buFont typeface="Arial"/>
              <a:buChar char="•"/>
              <a:defRPr/>
            </a:pPr>
            <a:r>
              <a:rPr lang="x-none" sz="1200" b="0" i="0" dirty="0" smtClean="0">
                <a:solidFill>
                  <a:srgbClr val="000000"/>
                </a:solidFill>
                <a:ea typeface="SimSun" pitchFamily="18" charset="0"/>
              </a:rPr>
              <a:t> 簡單來說，涵蓋最大的主題「網站、行銷工具、無限支援、安全性」。</a:t>
            </a:r>
          </a:p>
          <a:p>
            <a:pPr marL="184657" indent="-184657" defTabSz="984840">
              <a:buFont typeface="Arial"/>
              <a:buChar char="•"/>
              <a:defRPr/>
            </a:pPr>
            <a:r>
              <a:rPr lang="x-none" sz="1200" b="0" i="0" dirty="0" smtClean="0">
                <a:solidFill>
                  <a:srgbClr val="000000"/>
                </a:solidFill>
                <a:ea typeface="SimSun" pitchFamily="18" charset="0"/>
              </a:rPr>
              <a:t>目的是以簡單的圖表展示 － 包含我們的解決方案是什麼／逐漸灌輸產品信心。</a:t>
            </a:r>
          </a:p>
          <a:p>
            <a:pPr marL="184657" indent="-184657" defTabSz="984840">
              <a:buFont typeface="Arial"/>
              <a:buChar char="•"/>
              <a:defRPr/>
            </a:pPr>
            <a:r>
              <a:rPr lang="x-none" sz="1200" b="0" i="0" dirty="0" smtClean="0">
                <a:solidFill>
                  <a:srgbClr val="000000"/>
                </a:solidFill>
                <a:ea typeface="SimSun" pitchFamily="18" charset="0"/>
              </a:rPr>
              <a:t>花一分鐘以內的時間說明 － 後面將說明細節。</a:t>
            </a:r>
          </a:p>
          <a:p>
            <a:pPr defTabSz="984840">
              <a:defRPr/>
            </a:pPr>
            <a:endParaRPr lang="en-US" dirty="0" smtClean="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B82DCF3E-B345-4BBB-A9FD-3405EF5B901A}" type="slidenum">
              <a:rPr lang="en-US" smtClean="0">
                <a:solidFill>
                  <a:prstClr val="black"/>
                </a:solidFill>
                <a:latin typeface="Calibri"/>
              </a:rPr>
              <a:pPr/>
              <a:t>9</a:t>
            </a:fld>
            <a:endParaRPr lang="en-US" dirty="0">
              <a:solidFill>
                <a:prstClr val="black"/>
              </a:solidFill>
              <a:latin typeface="Calibri"/>
            </a:endParaRPr>
          </a:p>
        </p:txBody>
      </p:sp>
    </p:spTree>
    <p:extLst>
      <p:ext uri="{BB962C8B-B14F-4D97-AF65-F5344CB8AC3E}">
        <p14:creationId xmlns:p14="http://schemas.microsoft.com/office/powerpoint/2010/main" val="5505874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4"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69" indent="0" algn="ctr">
              <a:buNone/>
              <a:defRPr>
                <a:solidFill>
                  <a:schemeClr val="tx1">
                    <a:tint val="75000"/>
                  </a:schemeClr>
                </a:solidFill>
              </a:defRPr>
            </a:lvl5pPr>
            <a:lvl6pPr marL="2285202" indent="0" algn="ctr">
              <a:buNone/>
              <a:defRPr>
                <a:solidFill>
                  <a:schemeClr val="tx1">
                    <a:tint val="75000"/>
                  </a:schemeClr>
                </a:solidFill>
              </a:defRPr>
            </a:lvl6pPr>
            <a:lvl7pPr marL="2742236"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504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581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0518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298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151335"/>
            <a:ext cx="4041775"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294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1283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965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25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4" indent="0">
              <a:buNone/>
              <a:defRPr sz="2800"/>
            </a:lvl2pPr>
            <a:lvl3pPr marL="914085" indent="0">
              <a:buNone/>
              <a:defRPr sz="2400"/>
            </a:lvl3pPr>
            <a:lvl4pPr marL="1371124" indent="0">
              <a:buNone/>
              <a:defRPr sz="2000"/>
            </a:lvl4pPr>
            <a:lvl5pPr marL="1828169" indent="0">
              <a:buNone/>
              <a:defRPr sz="2000"/>
            </a:lvl5pPr>
            <a:lvl6pPr marL="2285202" indent="0">
              <a:buNone/>
              <a:defRPr sz="2000"/>
            </a:lvl6pPr>
            <a:lvl7pPr marL="2742236" indent="0">
              <a:buNone/>
              <a:defRPr sz="2000"/>
            </a:lvl7pPr>
            <a:lvl8pPr marL="3199280" indent="0">
              <a:buNone/>
              <a:defRPr sz="2000"/>
            </a:lvl8pPr>
            <a:lvl9pPr marL="3656320" indent="0">
              <a:buNone/>
              <a:defRPr sz="2000"/>
            </a:lvl9pPr>
          </a:lstStyle>
          <a:p>
            <a:endParaRPr lang="en-US" dirty="0"/>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520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739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0087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7385723"/>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230082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06654515"/>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022372"/>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86162749"/>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2106723"/>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176353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397753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7743710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91687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562774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25025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505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4789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480419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490105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89689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944032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57321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527752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35646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786766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36020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10948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936583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59681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7034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9841614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02323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636818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840497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983626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0008478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3796633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714414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8295164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8846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766622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6961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25941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278153425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172525094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774018989"/>
      </p:ext>
    </p:extLst>
  </p:cSld>
  <p:clrMapOvr>
    <a:masterClrMapping/>
  </p:clrMapOvr>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42781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2"/>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20183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721"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4750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462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7763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52864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659983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59757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62576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6"/>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273936"/>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47024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89976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08615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0458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7172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4637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33560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9207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88606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894378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5283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52366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30161990"/>
      </p:ext>
    </p:extLst>
  </p:cSld>
  <p:clrMapOvr>
    <a:masterClrMapping/>
  </p:clrMapOvr>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1012776"/>
      </p:ext>
    </p:extLst>
  </p:cSld>
  <p:clrMapOvr>
    <a:masterClrMapping/>
  </p:clrMapOvr>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289179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27708212"/>
      </p:ext>
    </p:extLst>
  </p:cSld>
  <p:clrMapOvr>
    <a:masterClrMapping/>
  </p:clrMapOvr>
  <p:timing>
    <p:tnLst>
      <p:par>
        <p:cTn id="1" dur="indefinite" restart="never" nodeType="tmRoot"/>
      </p:par>
    </p:tnLst>
  </p:timing>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2496842"/>
      </p:ext>
    </p:extLst>
  </p:cSld>
  <p:clrMapOvr>
    <a:masterClrMapping/>
  </p:clrMapOvr>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5663489"/>
      </p:ext>
    </p:extLst>
  </p:cSld>
  <p:clrMapOvr>
    <a:masterClrMapping/>
  </p:clrMapOvr>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0446108"/>
      </p:ext>
    </p:extLst>
  </p:cSld>
  <p:clrMapOvr>
    <a:masterClrMapping/>
  </p:clrMapOvr>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7260958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3499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25194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58978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6253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7260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074114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8863504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7650953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670496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45291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710366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795383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064952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8264839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503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6961372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03840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97891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816625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9857045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998234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181350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281439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30707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830158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18854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5456763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850384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0054269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573072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558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048252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306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90817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5131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195042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87696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48525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72001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61876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375545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69201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1378170"/>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1430696"/>
      </p:ext>
    </p:extLst>
  </p:cSld>
  <p:clrMapOvr>
    <a:masterClrMapping/>
  </p:clrMapOvr>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274181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1154117"/>
      </p:ext>
    </p:extLst>
  </p:cSld>
  <p:clrMapOvr>
    <a:masterClrMapping/>
  </p:clrMapOvr>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6227782"/>
      </p:ext>
    </p:extLst>
  </p:cSld>
  <p:clrMapOvr>
    <a:masterClrMapping/>
  </p:clrMapOvr>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8432628"/>
      </p:ext>
    </p:extLst>
  </p:cSld>
  <p:clrMapOvr>
    <a:masterClrMapping/>
  </p:clrMapOvr>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51403590"/>
      </p:ext>
    </p:extLst>
  </p:cSld>
  <p:clrMapOvr>
    <a:masterClrMapping/>
  </p:clrMapOvr>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4156160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8708932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362292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4910394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88955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9232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251411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4490380"/>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7289961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39392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261586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2264127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761071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936353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06851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065075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6560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4888829"/>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9041756"/>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983339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3861975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432443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736496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933366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2285123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32641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10262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219610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00881301"/>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96417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17778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8996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491895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649609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879793"/>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744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795812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6485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586351"/>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15983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0352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7835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3790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14178684"/>
      </p:ext>
    </p:extLst>
  </p:cSld>
  <p:clrMapOvr>
    <a:masterClrMapping/>
  </p:clrMapOvr>
  <p:timing>
    <p:tnLst>
      <p:par>
        <p:cTn id="1" dur="indefinite" restart="never" nodeType="tmRoot"/>
      </p:par>
    </p:tnLst>
  </p:timing>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8288706"/>
      </p:ext>
    </p:extLst>
  </p:cSld>
  <p:clrMapOvr>
    <a:masterClrMapping/>
  </p:clrMapOvr>
  <p:timing>
    <p:tnLst>
      <p:par>
        <p:cTn id="1" dur="indefinite" restart="never" nodeType="tmRoot"/>
      </p:par>
    </p:tnLst>
  </p:timing>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3791289"/>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15931913"/>
      </p:ext>
    </p:extLst>
  </p:cSld>
  <p:clrMapOvr>
    <a:masterClrMapping/>
  </p:clrMapOvr>
  <p:timing>
    <p:tnLst>
      <p:par>
        <p:cTn id="1" dur="indefinite" restart="never" nodeType="tmRoot"/>
      </p:par>
    </p:tnLst>
  </p:timing>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9906640"/>
      </p:ext>
    </p:extLst>
  </p:cSld>
  <p:clrMapOvr>
    <a:masterClrMapping/>
  </p:clrMapOvr>
  <p:timing>
    <p:tnLst>
      <p:par>
        <p:cTn id="1" dur="indefinite" restart="never" nodeType="tmRoot"/>
      </p:par>
    </p:tnLst>
  </p:timing>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22644413"/>
      </p:ext>
    </p:extLst>
  </p:cSld>
  <p:clrMapOvr>
    <a:masterClrMapping/>
  </p:clrMapOvr>
  <p:timing>
    <p:tnLst>
      <p:par>
        <p:cTn id="1" dur="indefinite" restart="never" nodeType="tmRoot"/>
      </p:par>
    </p:tnLst>
  </p:timing>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4809651"/>
      </p:ext>
    </p:extLst>
  </p:cSld>
  <p:clrMapOvr>
    <a:masterClrMapping/>
  </p:clrMapOvr>
  <p:timing>
    <p:tnLst>
      <p:par>
        <p:cTn id="1" dur="indefinite" restart="never" nodeType="tmRoot"/>
      </p:par>
    </p:tnLst>
  </p:timing>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6199495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06896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86358023"/>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5093805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26272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614448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1019981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6835464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515708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1273096"/>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72952280"/>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478386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002463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5103851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639961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04848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8618530"/>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214763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3174495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830928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222099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6961746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4464484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52023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4953640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00456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4825852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54993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615138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438427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266899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6431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955115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142161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21038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4171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90102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34203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355352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7050132"/>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940634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982897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35707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1515348"/>
      </p:ext>
    </p:extLst>
  </p:cSld>
  <p:clrMapOvr>
    <a:masterClrMapping/>
  </p:clrMapOvr>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1526292"/>
      </p:ext>
    </p:extLst>
  </p:cSld>
  <p:clrMapOvr>
    <a:masterClrMapping/>
  </p:clrMapOvr>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0614122"/>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9185576"/>
      </p:ext>
    </p:extLst>
  </p:cSld>
  <p:clrMapOvr>
    <a:masterClrMapping/>
  </p:clrMapOvr>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09199319"/>
      </p:ext>
    </p:extLst>
  </p:cSld>
  <p:clrMapOvr>
    <a:masterClrMapping/>
  </p:clrMapOvr>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52388525"/>
      </p:ext>
    </p:extLst>
  </p:cSld>
  <p:clrMapOvr>
    <a:masterClrMapping/>
  </p:clrMapOvr>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9339217"/>
      </p:ext>
    </p:extLst>
  </p:cSld>
  <p:clrMapOvr>
    <a:masterClrMapping/>
  </p:clrMapOvr>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8612113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918491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0651833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230967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50760551"/>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712238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595131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6859986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23733901"/>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0813845"/>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715819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657191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132359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1376005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2575257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98551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296309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8482715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4719490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10347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62852625"/>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925056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18575577"/>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989956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15051465"/>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12924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48215148"/>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73673555"/>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6692830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0216057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1063369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87324"/>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9873243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0574976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276383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246901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Date Placeholder 6"/>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63254711"/>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1616140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100661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960792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6169557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300599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atin typeface="微軟正黑體" panose="020B0604030504040204" pitchFamily="34" charset="-120"/>
              </a:defRPr>
            </a:lvl1p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atin typeface="微軟正黑體" panose="020B0604030504040204" pitchFamily="34" charset="-120"/>
              </a:defRPr>
            </a:lvl1p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atin typeface="微軟正黑體" panose="020B0604030504040204" pitchFamily="34" charset="-120"/>
              </a:defRPr>
            </a:lvl1p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185154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2811094"/>
      </p:ext>
    </p:extLst>
  </p:cSld>
  <p:clrMapOvr>
    <a:masterClrMapping/>
  </p:clrMapOvr>
  <p:timing>
    <p:tnLst>
      <p:par>
        <p:cTn id="1" dur="indefinite" restart="never" nodeType="tmRoot"/>
      </p:par>
    </p:tnLst>
  </p:timing>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6454615"/>
      </p:ext>
    </p:extLst>
  </p:cSld>
  <p:clrMapOvr>
    <a:masterClrMapping/>
  </p:clrMapOvr>
  <p:timing>
    <p:tnLst>
      <p:par>
        <p:cTn id="1" dur="indefinite" restart="never" nodeType="tmRoot"/>
      </p:par>
    </p:tnLst>
  </p:timing>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6018230"/>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8288832"/>
      </p:ext>
    </p:extLst>
  </p:cSld>
  <p:clrMapOvr>
    <a:masterClrMapping/>
  </p:clrMapOvr>
  <p:timing>
    <p:tnLst>
      <p:par>
        <p:cTn id="1" dur="indefinite" restart="never" nodeType="tmRoot"/>
      </p:par>
    </p:tnLst>
  </p:timing>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25191634"/>
      </p:ext>
    </p:extLst>
  </p:cSld>
  <p:clrMapOvr>
    <a:masterClrMapping/>
  </p:clrMapOvr>
  <p:timing>
    <p:tnLst>
      <p:par>
        <p:cTn id="1" dur="indefinite" restart="never" nodeType="tmRoot"/>
      </p:par>
    </p:tnLst>
  </p:timing>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2530548"/>
      </p:ext>
    </p:extLst>
  </p:cSld>
  <p:clrMapOvr>
    <a:masterClrMapping/>
  </p:clrMapOvr>
  <p:timing>
    <p:tnLst>
      <p:par>
        <p:cTn id="1" dur="indefinite" restart="never" nodeType="tmRoot"/>
      </p:par>
    </p:tnLst>
  </p:timing>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41993575"/>
      </p:ext>
    </p:extLst>
  </p:cSld>
  <p:clrMapOvr>
    <a:masterClrMapping/>
  </p:clrMapOvr>
  <p:timing>
    <p:tnLst>
      <p:par>
        <p:cTn id="1" dur="indefinite" restart="never" nodeType="tmRoot"/>
      </p:par>
    </p:tnLst>
  </p:timing>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8991142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4528788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25426353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5321169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90684751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212940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79571431"/>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529221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24299671"/>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77548413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6694087"/>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3622322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84516814"/>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651559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0693585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6647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298128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2860234"/>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9544173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96540140"/>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1554348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53504947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57210183"/>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665314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96572967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117384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058805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7614178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562853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3013046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latin typeface="微軟正黑體" panose="020B0604030504040204" pitchFamily="34" charset="-120"/>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7806117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3244499"/>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2838781"/>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6002376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40162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1855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258055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35811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29092115"/>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2527609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185021"/>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0158955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19734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9757364"/>
      </p:ext>
    </p:extLst>
  </p:cSld>
  <p:clrMapOvr>
    <a:masterClrMapping/>
  </p:clrMapOvr>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16202921"/>
      </p:ext>
    </p:extLst>
  </p:cSld>
  <p:clrMapOvr>
    <a:masterClrMapping/>
  </p:clrMapOvr>
  <p:timing>
    <p:tnLst>
      <p:par>
        <p:cTn id="1" dur="indefinite" restart="never" nodeType="tmRoot"/>
      </p:par>
    </p:tnLst>
  </p:timing>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6215892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52393004"/>
      </p:ext>
    </p:extLst>
  </p:cSld>
  <p:clrMapOvr>
    <a:masterClrMapping/>
  </p:clrMapOvr>
  <p:timing>
    <p:tnLst>
      <p:par>
        <p:cTn id="1" dur="indefinite" restart="never" nodeType="tmRoot"/>
      </p:par>
    </p:tnLst>
  </p:timing>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3662302"/>
      </p:ext>
    </p:extLst>
  </p:cSld>
  <p:clrMapOvr>
    <a:masterClrMapping/>
  </p:clrMapOvr>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37346"/>
      </p:ext>
    </p:extLst>
  </p:cSld>
  <p:clrMapOvr>
    <a:masterClrMapping/>
  </p:clrMapOvr>
  <p:timing>
    <p:tnLst>
      <p:par>
        <p:cTn id="1" dur="indefinite" restart="never" nodeType="tmRoot"/>
      </p:par>
    </p:tnLst>
  </p:timing>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88521431"/>
      </p:ext>
    </p:extLst>
  </p:cSld>
  <p:clrMapOvr>
    <a:masterClrMapping/>
  </p:clrMapOvr>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6473749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324274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1184023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237857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809612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147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24485866"/>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38279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075092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745294"/>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7206255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4305133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824122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8170720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88282677"/>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198018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11614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78616615"/>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5643278"/>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32071517"/>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3484384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8432033"/>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41635514"/>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93164861"/>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77402545"/>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03555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168055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54304095"/>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52505970"/>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6388498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61510490"/>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9772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3442190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086263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003766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291749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5483357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19919771"/>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493114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372879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50457812"/>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4745026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9/28/2017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16313695"/>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0751587"/>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69482979"/>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5697226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79845921"/>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6528669"/>
      </p:ext>
    </p:extLst>
  </p:cSld>
  <p:clrMapOvr>
    <a:masterClrMapping/>
  </p:clrMapOvr>
  <p:timing>
    <p:tnLst>
      <p:par>
        <p:cTn id="1" dur="indefinite" restart="never" nodeType="tmRoot"/>
      </p:par>
    </p:tnLst>
  </p:timing>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36115178"/>
      </p:ext>
    </p:extLst>
  </p:cSld>
  <p:clrMapOvr>
    <a:masterClrMapping/>
  </p:clrMapOvr>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34014348"/>
      </p:ext>
    </p:extLst>
  </p:cSld>
  <p:clrMapOvr>
    <a:masterClrMapping/>
  </p:clrMapOvr>
  <p:timing>
    <p:tnLst>
      <p:par>
        <p:cTn id="1" dur="indefinite" restart="never" nodeType="tmRoot"/>
      </p:par>
    </p:tnLst>
  </p:timing>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41364846"/>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4142692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808165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8476549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125291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29619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7723781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371767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6464560"/>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3152900"/>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7320016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4139419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16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558288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696977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0475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4504893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5160032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93888006"/>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93270181"/>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0225490"/>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1350979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3595654"/>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020616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7669903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5124435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387709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9749403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3675487"/>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6535163"/>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extLst/>
          </a:lstStyle>
          <a:p>
            <a:pPr algn="ctr" defTabSz="457189" hangingPunct="1"/>
            <a:endParaRPr lang="en-US" sz="1800"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2126216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132086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07014689"/>
      </p:ext>
    </p:extLst>
  </p:cSld>
  <p:clrMapOvr>
    <a:masterClrMapping/>
  </p:clrMapOvr>
  <p:transition spd="med"/>
</p:sldLayout>
</file>

<file path=ppt/slideLayouts/slideLayout51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7754344"/>
      </p:ext>
    </p:extLst>
  </p:cSld>
  <p:clrMapOvr>
    <a:masterClrMapping/>
  </p:clrMapOvr>
  <p:transition spd="med"/>
</p:sldLayout>
</file>

<file path=ppt/slideLayouts/slideLayout51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87156195"/>
      </p:ext>
    </p:extLst>
  </p:cSld>
  <p:clrMapOvr>
    <a:masterClrMapping/>
  </p:clrMapOvr>
  <p:transition spd="med"/>
</p:sldLayout>
</file>

<file path=ppt/slideLayouts/slideLayout51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7307385"/>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51344421"/>
      </p:ext>
    </p:extLst>
  </p:cSld>
  <p:clrMapOvr>
    <a:masterClrMapping/>
  </p:clrMapOvr>
  <p:transition spd="med"/>
</p:sldLayout>
</file>

<file path=ppt/slideLayouts/slideLayout52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2872889"/>
      </p:ext>
    </p:extLst>
  </p:cSld>
  <p:clrMapOvr>
    <a:masterClrMapping/>
  </p:clrMapOvr>
  <p:transition spd="med"/>
</p:sldLayout>
</file>

<file path=ppt/slideLayouts/slideLayout5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6807900"/>
      </p:ext>
    </p:extLst>
  </p:cSld>
  <p:clrMapOvr>
    <a:masterClrMapping/>
  </p:clrMapOvr>
  <p:transition spd="med"/>
</p:sldLayout>
</file>

<file path=ppt/slideLayouts/slideLayout52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57125356"/>
      </p:ext>
    </p:extLst>
  </p:cSld>
  <p:clrMapOvr>
    <a:masterClrMapping/>
  </p:clrMapOvr>
  <p:transition spd="med"/>
</p:sldLayout>
</file>

<file path=ppt/slideLayouts/slideLayout52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81880772"/>
      </p:ext>
    </p:extLst>
  </p:cSld>
  <p:clrMapOvr>
    <a:masterClrMapping/>
  </p:clrMapOvr>
  <p:transition spd="med"/>
</p:sldLayout>
</file>

<file path=ppt/slideLayouts/slideLayout52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28327645"/>
      </p:ext>
    </p:extLst>
  </p:cSld>
  <p:clrMapOvr>
    <a:masterClrMapping/>
  </p:clrMapOvr>
  <p:transition spd="med"/>
</p:sldLayout>
</file>

<file path=ppt/slideLayouts/slideLayout52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4187056"/>
      </p:ext>
    </p:extLst>
  </p:cSld>
  <p:clrMapOvr>
    <a:masterClrMapping/>
  </p:clrMapOvr>
  <p:transition spd="med"/>
</p:sldLayout>
</file>

<file path=ppt/slideLayouts/slideLayout527.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02313884"/>
      </p:ext>
    </p:extLst>
  </p:cSld>
  <p:clrMapOvr>
    <a:masterClrMapping/>
  </p:clrMapOvr>
  <p:transition spd="med"/>
</p:sldLayout>
</file>

<file path=ppt/slideLayouts/slideLayout528.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55946556"/>
      </p:ext>
    </p:extLst>
  </p:cSld>
  <p:clrMapOvr>
    <a:masterClrMapping/>
  </p:clrMapOvr>
  <p:transition spd="med"/>
</p:sldLayout>
</file>

<file path=ppt/slideLayouts/slideLayout529.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5152819"/>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3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67502643"/>
      </p:ext>
    </p:extLst>
  </p:cSld>
  <p:clrMapOvr>
    <a:masterClrMapping/>
  </p:clrMapOvr>
  <p:transition spd="med"/>
</p:sldLayout>
</file>

<file path=ppt/slideLayouts/slideLayout531.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77921714"/>
      </p:ext>
    </p:extLst>
  </p:cSld>
  <p:clrMapOvr>
    <a:masterClrMapping/>
  </p:clrMapOvr>
  <p:transition spd="med"/>
</p:sldLayout>
</file>

<file path=ppt/slideLayouts/slideLayout53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9360885"/>
      </p:ext>
    </p:extLst>
  </p:cSld>
  <p:clrMapOvr>
    <a:masterClrMapping/>
  </p:clrMapOvr>
  <p:transition spd="med"/>
</p:sldLayout>
</file>

<file path=ppt/slideLayouts/slideLayout533.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2381176"/>
      </p:ext>
    </p:extLst>
  </p:cSld>
  <p:clrMapOvr>
    <a:masterClrMapping/>
  </p:clrMapOvr>
  <p:transition spd="med"/>
</p:sldLayout>
</file>

<file path=ppt/slideLayouts/slideLayout534.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70120639"/>
      </p:ext>
    </p:extLst>
  </p:cSld>
  <p:clrMapOvr>
    <a:masterClrMapping/>
  </p:clrMapOvr>
  <p:transition spd="med"/>
</p:sldLayout>
</file>

<file path=ppt/slideLayouts/slideLayout535.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9619545"/>
      </p:ext>
    </p:extLst>
  </p:cSld>
  <p:clrMapOvr>
    <a:masterClrMapping/>
  </p:clrMapOvr>
  <p:transition spd="med"/>
</p:sldLayout>
</file>

<file path=ppt/slideLayouts/slideLayout536.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61875372"/>
      </p:ext>
    </p:extLst>
  </p:cSld>
  <p:clrMapOvr>
    <a:masterClrMapping/>
  </p:clrMapOvr>
  <p:transition spd="med"/>
</p:sldLayout>
</file>

<file path=ppt/slideLayouts/slideLayout537.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2469111"/>
      </p:ext>
    </p:extLst>
  </p:cSld>
  <p:clrMapOvr>
    <a:masterClrMapping/>
  </p:clrMapOvr>
  <p:transition spd="med"/>
</p:sldLayout>
</file>

<file path=ppt/slideLayouts/slideLayout538.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4148960"/>
      </p:ext>
    </p:extLst>
  </p:cSld>
  <p:clrMapOvr>
    <a:masterClrMapping/>
  </p:clrMapOvr>
  <p:transition spd="med"/>
</p:sldLayout>
</file>

<file path=ppt/slideLayouts/slideLayout539.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8987267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40.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76597962"/>
      </p:ext>
    </p:extLst>
  </p:cSld>
  <p:clrMapOvr>
    <a:masterClrMapping/>
  </p:clrMapOvr>
  <p:transition spd="med"/>
</p:sldLayout>
</file>

<file path=ppt/slideLayouts/slideLayout541.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41422667"/>
      </p:ext>
    </p:extLst>
  </p:cSld>
  <p:clrMapOvr>
    <a:masterClrMapping/>
  </p:clrMapOvr>
  <p:transition spd="med"/>
</p:sldLayout>
</file>

<file path=ppt/slideLayouts/slideLayout542.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32662860"/>
      </p:ext>
    </p:extLst>
  </p:cSld>
  <p:clrMapOvr>
    <a:masterClrMapping/>
  </p:clrMapOvr>
  <p:transition spd="med"/>
</p:sldLayout>
</file>

<file path=ppt/slideLayouts/slideLayout54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46029952"/>
      </p:ext>
    </p:extLst>
  </p:cSld>
  <p:clrMapOvr>
    <a:masterClrMapping/>
  </p:clrMapOvr>
  <p:transition spd="med"/>
</p:sldLayout>
</file>

<file path=ppt/slideLayouts/slideLayout544.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4978784"/>
      </p:ext>
    </p:extLst>
  </p:cSld>
  <p:clrMapOvr>
    <a:masterClrMapping/>
  </p:clrMapOvr>
  <p:transition spd="med"/>
</p:sldLayout>
</file>

<file path=ppt/slideLayouts/slideLayout545.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8493622"/>
      </p:ext>
    </p:extLst>
  </p:cSld>
  <p:clrMapOvr>
    <a:masterClrMapping/>
  </p:clrMapOvr>
  <p:transition spd="med"/>
</p:sldLayout>
</file>

<file path=ppt/slideLayouts/slideLayout546.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34708980"/>
      </p:ext>
    </p:extLst>
  </p:cSld>
  <p:clrMapOvr>
    <a:masterClrMapping/>
  </p:clrMapOvr>
  <p:transition spd="med"/>
</p:sldLayout>
</file>

<file path=ppt/slideLayouts/slideLayout547.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71598407"/>
      </p:ext>
    </p:extLst>
  </p:cSld>
  <p:clrMapOvr>
    <a:masterClrMapping/>
  </p:clrMapOvr>
  <p:transition spd="med"/>
</p:sldLayout>
</file>

<file path=ppt/slideLayouts/slideLayout548.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90039789"/>
      </p:ext>
    </p:extLst>
  </p:cSld>
  <p:clrMapOvr>
    <a:masterClrMapping/>
  </p:clrMapOvr>
  <p:transition spd="med"/>
</p:sldLayout>
</file>

<file path=ppt/slideLayouts/slideLayout549.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5675761"/>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50.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79701646"/>
      </p:ext>
    </p:extLst>
  </p:cSld>
  <p:clrMapOvr>
    <a:masterClrMapping/>
  </p:clrMapOvr>
  <p:transition spd="med"/>
</p:sldLayout>
</file>

<file path=ppt/slideLayouts/slideLayout551.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3569480"/>
      </p:ext>
    </p:extLst>
  </p:cSld>
  <p:clrMapOvr>
    <a:masterClrMapping/>
  </p:clrMapOvr>
  <p:transition spd="med"/>
</p:sldLayout>
</file>

<file path=ppt/slideLayouts/slideLayout552.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14439849"/>
      </p:ext>
    </p:extLst>
  </p:cSld>
  <p:clrMapOvr>
    <a:masterClrMapping/>
  </p:clrMapOvr>
  <p:transition spd="med"/>
</p:sldLayout>
</file>

<file path=ppt/slideLayouts/slideLayout553.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51067505"/>
      </p:ext>
    </p:extLst>
  </p:cSld>
  <p:clrMapOvr>
    <a:masterClrMapping/>
  </p:clrMapOvr>
  <p:transition spd="med"/>
</p:sldLayout>
</file>

<file path=ppt/slideLayouts/slideLayout554.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31253586"/>
      </p:ext>
    </p:extLst>
  </p:cSld>
  <p:clrMapOvr>
    <a:masterClrMapping/>
  </p:clrMapOvr>
  <p:transition spd="med"/>
</p:sldLayout>
</file>

<file path=ppt/slideLayouts/slideLayout555.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58721337"/>
      </p:ext>
    </p:extLst>
  </p:cSld>
  <p:clrMapOvr>
    <a:masterClrMapping/>
  </p:clrMapOvr>
  <p:transition spd="med"/>
</p:sldLayout>
</file>

<file path=ppt/slideLayouts/slideLayout556.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45765507"/>
      </p:ext>
    </p:extLst>
  </p:cSld>
  <p:clrMapOvr>
    <a:masterClrMapping/>
  </p:clrMapOvr>
  <p:transition spd="med"/>
</p:sldLayout>
</file>

<file path=ppt/slideLayouts/slideLayout557.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9723785"/>
      </p:ext>
    </p:extLst>
  </p:cSld>
  <p:clrMapOvr>
    <a:masterClrMapping/>
  </p:clrMapOvr>
  <p:transition spd="med"/>
</p:sldLayout>
</file>

<file path=ppt/slideLayouts/slideLayout558.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92534329"/>
      </p:ext>
    </p:extLst>
  </p:cSld>
  <p:clrMapOvr>
    <a:masterClrMapping/>
  </p:clrMapOvr>
  <p:transition spd="med"/>
</p:sldLayout>
</file>

<file path=ppt/slideLayouts/slideLayout559.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583497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60.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746736"/>
      </p:ext>
    </p:extLst>
  </p:cSld>
  <p:clrMapOvr>
    <a:masterClrMapping/>
  </p:clrMapOvr>
  <p:transition spd="med"/>
</p:sldLayout>
</file>

<file path=ppt/slideLayouts/slideLayout561.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42723919"/>
      </p:ext>
    </p:extLst>
  </p:cSld>
  <p:clrMapOvr>
    <a:masterClrMapping/>
  </p:clrMapOvr>
  <p:transition spd="med"/>
</p:sldLayout>
</file>

<file path=ppt/slideLayouts/slideLayout562.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44404337"/>
      </p:ext>
    </p:extLst>
  </p:cSld>
  <p:clrMapOvr>
    <a:masterClrMapping/>
  </p:clrMapOvr>
  <p:transition spd="med"/>
</p:sldLayout>
</file>

<file path=ppt/slideLayouts/slideLayout563.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99045442"/>
      </p:ext>
    </p:extLst>
  </p:cSld>
  <p:clrMapOvr>
    <a:masterClrMapping/>
  </p:clrMapOvr>
  <p:transition spd="med"/>
</p:sldLayout>
</file>

<file path=ppt/slideLayouts/slideLayout564.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06047751"/>
      </p:ext>
    </p:extLst>
  </p:cSld>
  <p:clrMapOvr>
    <a:masterClrMapping/>
  </p:clrMapOvr>
  <p:transition spd="med"/>
</p:sldLayout>
</file>

<file path=ppt/slideLayouts/slideLayout56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3952535887"/>
      </p:ext>
    </p:extLst>
  </p:cSld>
  <p:clrMapOvr>
    <a:masterClrMapping/>
  </p:clrMapOvr>
  <p:transition spd="med"/>
</p:sldLayout>
</file>

<file path=ppt/slideLayouts/slideLayout56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578645088"/>
      </p:ext>
    </p:extLst>
  </p:cSld>
  <p:clrMapOvr>
    <a:masterClrMapping/>
  </p:clrMapOvr>
  <p:transition spd="med"/>
</p:sldLayout>
</file>

<file path=ppt/slideLayouts/slideLayout56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96973096"/>
      </p:ext>
    </p:extLst>
  </p:cSld>
  <p:clrMapOvr>
    <a:masterClrMapping/>
  </p:clrMapOvr>
  <p:transition spd="med"/>
</p:sldLayout>
</file>

<file path=ppt/slideLayouts/slideLayout56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3875976413"/>
      </p:ext>
    </p:extLst>
  </p:cSld>
  <p:clrMapOvr>
    <a:masterClrMapping/>
  </p:clrMapOvr>
  <p:transition spd="med"/>
</p:sldLayout>
</file>

<file path=ppt/slideLayouts/slideLayout56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97835524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7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912898239"/>
      </p:ext>
    </p:extLst>
  </p:cSld>
  <p:clrMapOvr>
    <a:masterClrMapping/>
  </p:clrMapOvr>
  <p:transition spd="med"/>
</p:sldLayout>
</file>

<file path=ppt/slideLayouts/slideLayout57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1690158541"/>
      </p:ext>
    </p:extLst>
  </p:cSld>
  <p:clrMapOvr>
    <a:masterClrMapping/>
  </p:clrMapOvr>
  <p:transition spd="med"/>
</p:sldLayout>
</file>

<file path=ppt/slideLayouts/slideLayout57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3969772679"/>
      </p:ext>
    </p:extLst>
  </p:cSld>
  <p:clrMapOvr>
    <a:masterClrMapping/>
  </p:clrMapOvr>
  <p:transition spd="med"/>
</p:sldLayout>
</file>

<file path=ppt/slideLayouts/slideLayout57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11791005"/>
      </p:ext>
    </p:extLst>
  </p:cSld>
  <p:clrMapOvr>
    <a:masterClrMapping/>
  </p:clrMapOvr>
  <p:transition spd="med"/>
</p:sldLayout>
</file>

<file path=ppt/slideLayouts/slideLayout57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815890144"/>
      </p:ext>
    </p:extLst>
  </p:cSld>
  <p:clrMapOvr>
    <a:masterClrMapping/>
  </p:clrMapOvr>
  <p:transition spd="med"/>
</p:sldLayout>
</file>

<file path=ppt/slideLayouts/slideLayout57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631588552"/>
      </p:ext>
    </p:extLst>
  </p:cSld>
  <p:clrMapOvr>
    <a:masterClrMapping/>
  </p:clrMapOvr>
  <p:transition spd="med"/>
</p:sldLayout>
</file>

<file path=ppt/slideLayouts/slideLayout576.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66379442"/>
      </p:ext>
    </p:extLst>
  </p:cSld>
  <p:clrMapOvr>
    <a:masterClrMapping/>
  </p:clrMapOvr>
  <p:transition spd="med"/>
</p:sldLayout>
</file>

<file path=ppt/slideLayouts/slideLayout577.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1842370"/>
      </p:ext>
    </p:extLst>
  </p:cSld>
  <p:clrMapOvr>
    <a:masterClrMapping/>
  </p:clrMapOvr>
  <p:transition spd="med"/>
</p:sldLayout>
</file>

<file path=ppt/slideLayouts/slideLayout578.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57085879"/>
      </p:ext>
    </p:extLst>
  </p:cSld>
  <p:clrMapOvr>
    <a:masterClrMapping/>
  </p:clrMapOvr>
  <p:transition spd="med"/>
</p:sldLayout>
</file>

<file path=ppt/slideLayouts/slideLayout579.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668992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80.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82850421"/>
      </p:ext>
    </p:extLst>
  </p:cSld>
  <p:clrMapOvr>
    <a:masterClrMapping/>
  </p:clrMapOvr>
  <p:transition spd="med"/>
</p:sldLayout>
</file>

<file path=ppt/slideLayouts/slideLayout581.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70701875"/>
      </p:ext>
    </p:extLst>
  </p:cSld>
  <p:clrMapOvr>
    <a:masterClrMapping/>
  </p:clrMapOvr>
  <p:transition spd="med"/>
</p:sldLayout>
</file>

<file path=ppt/slideLayouts/slideLayout582.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83474811"/>
      </p:ext>
    </p:extLst>
  </p:cSld>
  <p:clrMapOvr>
    <a:masterClrMapping/>
  </p:clrMapOvr>
  <p:transition spd="med"/>
</p:sldLayout>
</file>

<file path=ppt/slideLayouts/slideLayout583.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03407337"/>
      </p:ext>
    </p:extLst>
  </p:cSld>
  <p:clrMapOvr>
    <a:masterClrMapping/>
  </p:clrMapOvr>
  <p:transition spd="med"/>
</p:sldLayout>
</file>

<file path=ppt/slideLayouts/slideLayout584.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25948684"/>
      </p:ext>
    </p:extLst>
  </p:cSld>
  <p:clrMapOvr>
    <a:masterClrMapping/>
  </p:clrMapOvr>
  <p:transition spd="med"/>
</p:sldLayout>
</file>

<file path=ppt/slideLayouts/slideLayout585.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711368"/>
      </p:ext>
    </p:extLst>
  </p:cSld>
  <p:clrMapOvr>
    <a:masterClrMapping/>
  </p:clrMapOvr>
  <p:transition spd="med"/>
</p:sldLayout>
</file>

<file path=ppt/slideLayouts/slideLayout586.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666422"/>
      </p:ext>
    </p:extLst>
  </p:cSld>
  <p:clrMapOvr>
    <a:masterClrMapping/>
  </p:clrMapOvr>
  <p:transition spd="med"/>
</p:sldLayout>
</file>

<file path=ppt/slideLayouts/slideLayout587.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5429755"/>
      </p:ext>
    </p:extLst>
  </p:cSld>
  <p:clrMapOvr>
    <a:masterClrMapping/>
  </p:clrMapOvr>
  <p:transition spd="med"/>
</p:sldLayout>
</file>

<file path=ppt/slideLayouts/slideLayout588.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3815981"/>
      </p:ext>
    </p:extLst>
  </p:cSld>
  <p:clrMapOvr>
    <a:masterClrMapping/>
  </p:clrMapOvr>
  <p:transition spd="med"/>
</p:sldLayout>
</file>

<file path=ppt/slideLayouts/slideLayout589.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29805223"/>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90.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28446149"/>
      </p:ext>
    </p:extLst>
  </p:cSld>
  <p:clrMapOvr>
    <a:masterClrMapping/>
  </p:clrMapOvr>
  <p:transition spd="med"/>
</p:sldLayout>
</file>

<file path=ppt/slideLayouts/slideLayout591.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1751381"/>
      </p:ext>
    </p:extLst>
  </p:cSld>
  <p:clrMapOvr>
    <a:masterClrMapping/>
  </p:clrMapOvr>
  <p:transition spd="med"/>
</p:sldLayout>
</file>

<file path=ppt/slideLayouts/slideLayout592.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87096844"/>
      </p:ext>
    </p:extLst>
  </p:cSld>
  <p:clrMapOvr>
    <a:masterClrMapping/>
  </p:clrMapOvr>
  <p:transition spd="med"/>
</p:sldLayout>
</file>

<file path=ppt/slideLayouts/slideLayout593.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98688232"/>
      </p:ext>
    </p:extLst>
  </p:cSld>
  <p:clrMapOvr>
    <a:masterClrMapping/>
  </p:clrMapOvr>
  <p:transition spd="med"/>
</p:sldLayout>
</file>

<file path=ppt/slideLayouts/slideLayout594.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30840862"/>
      </p:ext>
    </p:extLst>
  </p:cSld>
  <p:clrMapOvr>
    <a:masterClrMapping/>
  </p:clrMapOvr>
  <p:transition spd="med"/>
</p:sldLayout>
</file>

<file path=ppt/slideLayouts/slideLayout595.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3487622"/>
      </p:ext>
    </p:extLst>
  </p:cSld>
  <p:clrMapOvr>
    <a:masterClrMapping/>
  </p:clrMapOvr>
  <p:transition spd="med"/>
</p:sldLayout>
</file>

<file path=ppt/slideLayouts/slideLayout596.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52579353"/>
      </p:ext>
    </p:extLst>
  </p:cSld>
  <p:clrMapOvr>
    <a:masterClrMapping/>
  </p:clrMapOvr>
  <p:transition spd="med"/>
</p:sldLayout>
</file>

<file path=ppt/slideLayouts/slideLayout597.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7317201"/>
      </p:ext>
    </p:extLst>
  </p:cSld>
  <p:clrMapOvr>
    <a:masterClrMapping/>
  </p:clrMapOvr>
  <p:transition spd="med"/>
</p:sldLayout>
</file>

<file path=ppt/slideLayouts/slideLayout598.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3671190"/>
      </p:ext>
    </p:extLst>
  </p:cSld>
  <p:clrMapOvr>
    <a:masterClrMapping/>
  </p:clrMapOvr>
  <p:transition spd="med"/>
</p:sldLayout>
</file>

<file path=ppt/slideLayouts/slideLayout599.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7933800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00.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5329317"/>
      </p:ext>
    </p:extLst>
  </p:cSld>
  <p:clrMapOvr>
    <a:masterClrMapping/>
  </p:clrMapOvr>
  <p:transition spd="med"/>
</p:sldLayout>
</file>

<file path=ppt/slideLayouts/slideLayout601.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68176542"/>
      </p:ext>
    </p:extLst>
  </p:cSld>
  <p:clrMapOvr>
    <a:masterClrMapping/>
  </p:clrMapOvr>
  <p:transition spd="med"/>
</p:sldLayout>
</file>

<file path=ppt/slideLayouts/slideLayout602.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5014683"/>
      </p:ext>
    </p:extLst>
  </p:cSld>
  <p:clrMapOvr>
    <a:masterClrMapping/>
  </p:clrMapOvr>
  <p:transition spd="med"/>
</p:sldLayout>
</file>

<file path=ppt/slideLayouts/slideLayout603.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23290842"/>
      </p:ext>
    </p:extLst>
  </p:cSld>
  <p:clrMapOvr>
    <a:masterClrMapping/>
  </p:clrMapOvr>
  <p:transition spd="med"/>
</p:sldLayout>
</file>

<file path=ppt/slideLayouts/slideLayout604.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5252851"/>
      </p:ext>
    </p:extLst>
  </p:cSld>
  <p:clrMapOvr>
    <a:masterClrMapping/>
  </p:clrMapOvr>
  <p:transition spd="med"/>
</p:sldLayout>
</file>

<file path=ppt/slideLayouts/slideLayout605.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28250059"/>
      </p:ext>
    </p:extLst>
  </p:cSld>
  <p:clrMapOvr>
    <a:masterClrMapping/>
  </p:clrMapOvr>
  <p:transition spd="med"/>
</p:sldLayout>
</file>

<file path=ppt/slideLayouts/slideLayout606.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95724237"/>
      </p:ext>
    </p:extLst>
  </p:cSld>
  <p:clrMapOvr>
    <a:masterClrMapping/>
  </p:clrMapOvr>
  <p:transition spd="med"/>
</p:sldLayout>
</file>

<file path=ppt/slideLayouts/slideLayout607.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2316123"/>
      </p:ext>
    </p:extLst>
  </p:cSld>
  <p:clrMapOvr>
    <a:masterClrMapping/>
  </p:clrMapOvr>
  <p:transition spd="med"/>
</p:sldLayout>
</file>

<file path=ppt/slideLayouts/slideLayout608.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56063817"/>
      </p:ext>
    </p:extLst>
  </p:cSld>
  <p:clrMapOvr>
    <a:masterClrMapping/>
  </p:clrMapOvr>
  <p:transition spd="med"/>
</p:sldLayout>
</file>

<file path=ppt/slideLayouts/slideLayout609.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36620457"/>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0.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19154481"/>
      </p:ext>
    </p:extLst>
  </p:cSld>
  <p:clrMapOvr>
    <a:masterClrMapping/>
  </p:clrMapOvr>
  <p:transition spd="med"/>
</p:sldLayout>
</file>

<file path=ppt/slideLayouts/slideLayout611.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40136960"/>
      </p:ext>
    </p:extLst>
  </p:cSld>
  <p:clrMapOvr>
    <a:masterClrMapping/>
  </p:clrMapOvr>
  <p:transition spd="med"/>
</p:sldLayout>
</file>

<file path=ppt/slideLayouts/slideLayout612.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7577164"/>
      </p:ext>
    </p:extLst>
  </p:cSld>
  <p:clrMapOvr>
    <a:masterClrMapping/>
  </p:clrMapOvr>
  <p:transition spd="med"/>
</p:sldLayout>
</file>

<file path=ppt/slideLayouts/slideLayout613.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773165"/>
      </p:ext>
    </p:extLst>
  </p:cSld>
  <p:clrMapOvr>
    <a:masterClrMapping/>
  </p:clrMapOvr>
  <p:transition spd="med"/>
</p:sldLayout>
</file>

<file path=ppt/slideLayouts/slideLayout614.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91691241"/>
      </p:ext>
    </p:extLst>
  </p:cSld>
  <p:clrMapOvr>
    <a:masterClrMapping/>
  </p:clrMapOvr>
  <p:transition spd="med"/>
</p:sldLayout>
</file>

<file path=ppt/slideLayouts/slideLayout615.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3451090"/>
      </p:ext>
    </p:extLst>
  </p:cSld>
  <p:clrMapOvr>
    <a:masterClrMapping/>
  </p:clrMapOvr>
  <p:transition spd="med"/>
</p:sldLayout>
</file>

<file path=ppt/slideLayouts/slideLayout616.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5267530"/>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102"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_rels/slideMaster10.xml.rels><?xml version="1.0" encoding="UTF-8" standalone="yes"?>
<Relationships xmlns="http://schemas.openxmlformats.org/package/2006/relationships"><Relationship Id="rId13" Type="http://schemas.openxmlformats.org/officeDocument/2006/relationships/slideLayout" Target="../slideLayouts/slideLayout478.xml"/><Relationship Id="rId18" Type="http://schemas.openxmlformats.org/officeDocument/2006/relationships/slideLayout" Target="../slideLayouts/slideLayout483.xml"/><Relationship Id="rId26" Type="http://schemas.openxmlformats.org/officeDocument/2006/relationships/slideLayout" Target="../slideLayouts/slideLayout491.xml"/><Relationship Id="rId39" Type="http://schemas.openxmlformats.org/officeDocument/2006/relationships/slideLayout" Target="../slideLayouts/slideLayout504.xml"/><Relationship Id="rId3" Type="http://schemas.openxmlformats.org/officeDocument/2006/relationships/slideLayout" Target="../slideLayouts/slideLayout468.xml"/><Relationship Id="rId21" Type="http://schemas.openxmlformats.org/officeDocument/2006/relationships/slideLayout" Target="../slideLayouts/slideLayout486.xml"/><Relationship Id="rId34" Type="http://schemas.openxmlformats.org/officeDocument/2006/relationships/slideLayout" Target="../slideLayouts/slideLayout499.xml"/><Relationship Id="rId42" Type="http://schemas.openxmlformats.org/officeDocument/2006/relationships/slideLayout" Target="../slideLayouts/slideLayout507.xml"/><Relationship Id="rId47" Type="http://schemas.openxmlformats.org/officeDocument/2006/relationships/slideLayout" Target="../slideLayouts/slideLayout512.xml"/><Relationship Id="rId50" Type="http://schemas.openxmlformats.org/officeDocument/2006/relationships/slideLayout" Target="../slideLayouts/slideLayout515.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17" Type="http://schemas.openxmlformats.org/officeDocument/2006/relationships/slideLayout" Target="../slideLayouts/slideLayout482.xml"/><Relationship Id="rId25" Type="http://schemas.openxmlformats.org/officeDocument/2006/relationships/slideLayout" Target="../slideLayouts/slideLayout490.xml"/><Relationship Id="rId33" Type="http://schemas.openxmlformats.org/officeDocument/2006/relationships/slideLayout" Target="../slideLayouts/slideLayout498.xml"/><Relationship Id="rId38" Type="http://schemas.openxmlformats.org/officeDocument/2006/relationships/slideLayout" Target="../slideLayouts/slideLayout503.xml"/><Relationship Id="rId46" Type="http://schemas.openxmlformats.org/officeDocument/2006/relationships/slideLayout" Target="../slideLayouts/slideLayout511.xml"/><Relationship Id="rId2" Type="http://schemas.openxmlformats.org/officeDocument/2006/relationships/slideLayout" Target="../slideLayouts/slideLayout467.xml"/><Relationship Id="rId16" Type="http://schemas.openxmlformats.org/officeDocument/2006/relationships/slideLayout" Target="../slideLayouts/slideLayout481.xml"/><Relationship Id="rId20" Type="http://schemas.openxmlformats.org/officeDocument/2006/relationships/slideLayout" Target="../slideLayouts/slideLayout485.xml"/><Relationship Id="rId29" Type="http://schemas.openxmlformats.org/officeDocument/2006/relationships/slideLayout" Target="../slideLayouts/slideLayout494.xml"/><Relationship Id="rId41" Type="http://schemas.openxmlformats.org/officeDocument/2006/relationships/slideLayout" Target="../slideLayouts/slideLayout506.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24" Type="http://schemas.openxmlformats.org/officeDocument/2006/relationships/slideLayout" Target="../slideLayouts/slideLayout489.xml"/><Relationship Id="rId32" Type="http://schemas.openxmlformats.org/officeDocument/2006/relationships/slideLayout" Target="../slideLayouts/slideLayout497.xml"/><Relationship Id="rId37" Type="http://schemas.openxmlformats.org/officeDocument/2006/relationships/slideLayout" Target="../slideLayouts/slideLayout502.xml"/><Relationship Id="rId40" Type="http://schemas.openxmlformats.org/officeDocument/2006/relationships/slideLayout" Target="../slideLayouts/slideLayout505.xml"/><Relationship Id="rId45" Type="http://schemas.openxmlformats.org/officeDocument/2006/relationships/slideLayout" Target="../slideLayouts/slideLayout510.xml"/><Relationship Id="rId5" Type="http://schemas.openxmlformats.org/officeDocument/2006/relationships/slideLayout" Target="../slideLayouts/slideLayout470.xml"/><Relationship Id="rId15" Type="http://schemas.openxmlformats.org/officeDocument/2006/relationships/slideLayout" Target="../slideLayouts/slideLayout480.xml"/><Relationship Id="rId23" Type="http://schemas.openxmlformats.org/officeDocument/2006/relationships/slideLayout" Target="../slideLayouts/slideLayout488.xml"/><Relationship Id="rId28" Type="http://schemas.openxmlformats.org/officeDocument/2006/relationships/slideLayout" Target="../slideLayouts/slideLayout493.xml"/><Relationship Id="rId36" Type="http://schemas.openxmlformats.org/officeDocument/2006/relationships/slideLayout" Target="../slideLayouts/slideLayout501.xml"/><Relationship Id="rId49" Type="http://schemas.openxmlformats.org/officeDocument/2006/relationships/slideLayout" Target="../slideLayouts/slideLayout514.xml"/><Relationship Id="rId10" Type="http://schemas.openxmlformats.org/officeDocument/2006/relationships/slideLayout" Target="../slideLayouts/slideLayout475.xml"/><Relationship Id="rId19" Type="http://schemas.openxmlformats.org/officeDocument/2006/relationships/slideLayout" Target="../slideLayouts/slideLayout484.xml"/><Relationship Id="rId31" Type="http://schemas.openxmlformats.org/officeDocument/2006/relationships/slideLayout" Target="../slideLayouts/slideLayout496.xml"/><Relationship Id="rId44" Type="http://schemas.openxmlformats.org/officeDocument/2006/relationships/slideLayout" Target="../slideLayouts/slideLayout509.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slideLayout" Target="../slideLayouts/slideLayout479.xml"/><Relationship Id="rId22" Type="http://schemas.openxmlformats.org/officeDocument/2006/relationships/slideLayout" Target="../slideLayouts/slideLayout487.xml"/><Relationship Id="rId27" Type="http://schemas.openxmlformats.org/officeDocument/2006/relationships/slideLayout" Target="../slideLayouts/slideLayout492.xml"/><Relationship Id="rId30" Type="http://schemas.openxmlformats.org/officeDocument/2006/relationships/slideLayout" Target="../slideLayouts/slideLayout495.xml"/><Relationship Id="rId35" Type="http://schemas.openxmlformats.org/officeDocument/2006/relationships/slideLayout" Target="../slideLayouts/slideLayout500.xml"/><Relationship Id="rId43" Type="http://schemas.openxmlformats.org/officeDocument/2006/relationships/slideLayout" Target="../slideLayouts/slideLayout508.xml"/><Relationship Id="rId48" Type="http://schemas.openxmlformats.org/officeDocument/2006/relationships/slideLayout" Target="../slideLayouts/slideLayout513.xml"/><Relationship Id="rId8" Type="http://schemas.openxmlformats.org/officeDocument/2006/relationships/slideLayout" Target="../slideLayouts/slideLayout473.xml"/><Relationship Id="rId5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6" Type="http://schemas.openxmlformats.org/officeDocument/2006/relationships/slideLayout" Target="../slideLayouts/slideLayout541.xml"/><Relationship Id="rId21" Type="http://schemas.openxmlformats.org/officeDocument/2006/relationships/slideLayout" Target="../slideLayouts/slideLayout536.xml"/><Relationship Id="rId34" Type="http://schemas.openxmlformats.org/officeDocument/2006/relationships/slideLayout" Target="../slideLayouts/slideLayout549.xml"/><Relationship Id="rId42" Type="http://schemas.openxmlformats.org/officeDocument/2006/relationships/slideLayout" Target="../slideLayouts/slideLayout557.xml"/><Relationship Id="rId47" Type="http://schemas.openxmlformats.org/officeDocument/2006/relationships/slideLayout" Target="../slideLayouts/slideLayout562.xml"/><Relationship Id="rId50" Type="http://schemas.openxmlformats.org/officeDocument/2006/relationships/slideLayout" Target="../slideLayouts/slideLayout565.xml"/><Relationship Id="rId55" Type="http://schemas.openxmlformats.org/officeDocument/2006/relationships/slideLayout" Target="../slideLayouts/slideLayout570.xml"/><Relationship Id="rId63" Type="http://schemas.openxmlformats.org/officeDocument/2006/relationships/slideLayout" Target="../slideLayouts/slideLayout578.xml"/><Relationship Id="rId68" Type="http://schemas.openxmlformats.org/officeDocument/2006/relationships/slideLayout" Target="../slideLayouts/slideLayout583.xml"/><Relationship Id="rId76" Type="http://schemas.openxmlformats.org/officeDocument/2006/relationships/slideLayout" Target="../slideLayouts/slideLayout591.xml"/><Relationship Id="rId84" Type="http://schemas.openxmlformats.org/officeDocument/2006/relationships/slideLayout" Target="../slideLayouts/slideLayout599.xml"/><Relationship Id="rId89" Type="http://schemas.openxmlformats.org/officeDocument/2006/relationships/slideLayout" Target="../slideLayouts/slideLayout604.xml"/><Relationship Id="rId97" Type="http://schemas.openxmlformats.org/officeDocument/2006/relationships/slideLayout" Target="../slideLayouts/slideLayout612.xml"/><Relationship Id="rId7" Type="http://schemas.openxmlformats.org/officeDocument/2006/relationships/slideLayout" Target="../slideLayouts/slideLayout522.xml"/><Relationship Id="rId71" Type="http://schemas.openxmlformats.org/officeDocument/2006/relationships/slideLayout" Target="../slideLayouts/slideLayout586.xml"/><Relationship Id="rId92" Type="http://schemas.openxmlformats.org/officeDocument/2006/relationships/slideLayout" Target="../slideLayouts/slideLayout607.xml"/><Relationship Id="rId2" Type="http://schemas.openxmlformats.org/officeDocument/2006/relationships/slideLayout" Target="../slideLayouts/slideLayout517.xml"/><Relationship Id="rId16" Type="http://schemas.openxmlformats.org/officeDocument/2006/relationships/slideLayout" Target="../slideLayouts/slideLayout531.xml"/><Relationship Id="rId29" Type="http://schemas.openxmlformats.org/officeDocument/2006/relationships/slideLayout" Target="../slideLayouts/slideLayout544.xml"/><Relationship Id="rId11" Type="http://schemas.openxmlformats.org/officeDocument/2006/relationships/slideLayout" Target="../slideLayouts/slideLayout526.xml"/><Relationship Id="rId24" Type="http://schemas.openxmlformats.org/officeDocument/2006/relationships/slideLayout" Target="../slideLayouts/slideLayout539.xml"/><Relationship Id="rId32" Type="http://schemas.openxmlformats.org/officeDocument/2006/relationships/slideLayout" Target="../slideLayouts/slideLayout547.xml"/><Relationship Id="rId37" Type="http://schemas.openxmlformats.org/officeDocument/2006/relationships/slideLayout" Target="../slideLayouts/slideLayout552.xml"/><Relationship Id="rId40" Type="http://schemas.openxmlformats.org/officeDocument/2006/relationships/slideLayout" Target="../slideLayouts/slideLayout555.xml"/><Relationship Id="rId45" Type="http://schemas.openxmlformats.org/officeDocument/2006/relationships/slideLayout" Target="../slideLayouts/slideLayout560.xml"/><Relationship Id="rId53" Type="http://schemas.openxmlformats.org/officeDocument/2006/relationships/slideLayout" Target="../slideLayouts/slideLayout568.xml"/><Relationship Id="rId58" Type="http://schemas.openxmlformats.org/officeDocument/2006/relationships/slideLayout" Target="../slideLayouts/slideLayout573.xml"/><Relationship Id="rId66" Type="http://schemas.openxmlformats.org/officeDocument/2006/relationships/slideLayout" Target="../slideLayouts/slideLayout581.xml"/><Relationship Id="rId74" Type="http://schemas.openxmlformats.org/officeDocument/2006/relationships/slideLayout" Target="../slideLayouts/slideLayout589.xml"/><Relationship Id="rId79" Type="http://schemas.openxmlformats.org/officeDocument/2006/relationships/slideLayout" Target="../slideLayouts/slideLayout594.xml"/><Relationship Id="rId87" Type="http://schemas.openxmlformats.org/officeDocument/2006/relationships/slideLayout" Target="../slideLayouts/slideLayout602.xml"/><Relationship Id="rId102" Type="http://schemas.openxmlformats.org/officeDocument/2006/relationships/theme" Target="../theme/theme11.xml"/><Relationship Id="rId5" Type="http://schemas.openxmlformats.org/officeDocument/2006/relationships/slideLayout" Target="../slideLayouts/slideLayout520.xml"/><Relationship Id="rId61" Type="http://schemas.openxmlformats.org/officeDocument/2006/relationships/slideLayout" Target="../slideLayouts/slideLayout576.xml"/><Relationship Id="rId82" Type="http://schemas.openxmlformats.org/officeDocument/2006/relationships/slideLayout" Target="../slideLayouts/slideLayout597.xml"/><Relationship Id="rId90" Type="http://schemas.openxmlformats.org/officeDocument/2006/relationships/slideLayout" Target="../slideLayouts/slideLayout605.xml"/><Relationship Id="rId95" Type="http://schemas.openxmlformats.org/officeDocument/2006/relationships/slideLayout" Target="../slideLayouts/slideLayout610.xml"/><Relationship Id="rId19" Type="http://schemas.openxmlformats.org/officeDocument/2006/relationships/slideLayout" Target="../slideLayouts/slideLayout534.xml"/><Relationship Id="rId14" Type="http://schemas.openxmlformats.org/officeDocument/2006/relationships/slideLayout" Target="../slideLayouts/slideLayout529.xml"/><Relationship Id="rId22" Type="http://schemas.openxmlformats.org/officeDocument/2006/relationships/slideLayout" Target="../slideLayouts/slideLayout537.xml"/><Relationship Id="rId27" Type="http://schemas.openxmlformats.org/officeDocument/2006/relationships/slideLayout" Target="../slideLayouts/slideLayout542.xml"/><Relationship Id="rId30" Type="http://schemas.openxmlformats.org/officeDocument/2006/relationships/slideLayout" Target="../slideLayouts/slideLayout545.xml"/><Relationship Id="rId35" Type="http://schemas.openxmlformats.org/officeDocument/2006/relationships/slideLayout" Target="../slideLayouts/slideLayout550.xml"/><Relationship Id="rId43" Type="http://schemas.openxmlformats.org/officeDocument/2006/relationships/slideLayout" Target="../slideLayouts/slideLayout558.xml"/><Relationship Id="rId48" Type="http://schemas.openxmlformats.org/officeDocument/2006/relationships/slideLayout" Target="../slideLayouts/slideLayout563.xml"/><Relationship Id="rId56" Type="http://schemas.openxmlformats.org/officeDocument/2006/relationships/slideLayout" Target="../slideLayouts/slideLayout571.xml"/><Relationship Id="rId64" Type="http://schemas.openxmlformats.org/officeDocument/2006/relationships/slideLayout" Target="../slideLayouts/slideLayout579.xml"/><Relationship Id="rId69" Type="http://schemas.openxmlformats.org/officeDocument/2006/relationships/slideLayout" Target="../slideLayouts/slideLayout584.xml"/><Relationship Id="rId77" Type="http://schemas.openxmlformats.org/officeDocument/2006/relationships/slideLayout" Target="../slideLayouts/slideLayout592.xml"/><Relationship Id="rId100" Type="http://schemas.openxmlformats.org/officeDocument/2006/relationships/slideLayout" Target="../slideLayouts/slideLayout615.xml"/><Relationship Id="rId8" Type="http://schemas.openxmlformats.org/officeDocument/2006/relationships/slideLayout" Target="../slideLayouts/slideLayout523.xml"/><Relationship Id="rId51" Type="http://schemas.openxmlformats.org/officeDocument/2006/relationships/slideLayout" Target="../slideLayouts/slideLayout566.xml"/><Relationship Id="rId72" Type="http://schemas.openxmlformats.org/officeDocument/2006/relationships/slideLayout" Target="../slideLayouts/slideLayout587.xml"/><Relationship Id="rId80" Type="http://schemas.openxmlformats.org/officeDocument/2006/relationships/slideLayout" Target="../slideLayouts/slideLayout595.xml"/><Relationship Id="rId85" Type="http://schemas.openxmlformats.org/officeDocument/2006/relationships/slideLayout" Target="../slideLayouts/slideLayout600.xml"/><Relationship Id="rId93" Type="http://schemas.openxmlformats.org/officeDocument/2006/relationships/slideLayout" Target="../slideLayouts/slideLayout608.xml"/><Relationship Id="rId98" Type="http://schemas.openxmlformats.org/officeDocument/2006/relationships/slideLayout" Target="../slideLayouts/slideLayout613.xml"/><Relationship Id="rId3" Type="http://schemas.openxmlformats.org/officeDocument/2006/relationships/slideLayout" Target="../slideLayouts/slideLayout518.xml"/><Relationship Id="rId12" Type="http://schemas.openxmlformats.org/officeDocument/2006/relationships/slideLayout" Target="../slideLayouts/slideLayout527.xml"/><Relationship Id="rId17" Type="http://schemas.openxmlformats.org/officeDocument/2006/relationships/slideLayout" Target="../slideLayouts/slideLayout532.xml"/><Relationship Id="rId25" Type="http://schemas.openxmlformats.org/officeDocument/2006/relationships/slideLayout" Target="../slideLayouts/slideLayout540.xml"/><Relationship Id="rId33" Type="http://schemas.openxmlformats.org/officeDocument/2006/relationships/slideLayout" Target="../slideLayouts/slideLayout548.xml"/><Relationship Id="rId38" Type="http://schemas.openxmlformats.org/officeDocument/2006/relationships/slideLayout" Target="../slideLayouts/slideLayout553.xml"/><Relationship Id="rId46" Type="http://schemas.openxmlformats.org/officeDocument/2006/relationships/slideLayout" Target="../slideLayouts/slideLayout561.xml"/><Relationship Id="rId59" Type="http://schemas.openxmlformats.org/officeDocument/2006/relationships/slideLayout" Target="../slideLayouts/slideLayout574.xml"/><Relationship Id="rId67" Type="http://schemas.openxmlformats.org/officeDocument/2006/relationships/slideLayout" Target="../slideLayouts/slideLayout582.xml"/><Relationship Id="rId20" Type="http://schemas.openxmlformats.org/officeDocument/2006/relationships/slideLayout" Target="../slideLayouts/slideLayout535.xml"/><Relationship Id="rId41" Type="http://schemas.openxmlformats.org/officeDocument/2006/relationships/slideLayout" Target="../slideLayouts/slideLayout556.xml"/><Relationship Id="rId54" Type="http://schemas.openxmlformats.org/officeDocument/2006/relationships/slideLayout" Target="../slideLayouts/slideLayout569.xml"/><Relationship Id="rId62" Type="http://schemas.openxmlformats.org/officeDocument/2006/relationships/slideLayout" Target="../slideLayouts/slideLayout577.xml"/><Relationship Id="rId70" Type="http://schemas.openxmlformats.org/officeDocument/2006/relationships/slideLayout" Target="../slideLayouts/slideLayout585.xml"/><Relationship Id="rId75" Type="http://schemas.openxmlformats.org/officeDocument/2006/relationships/slideLayout" Target="../slideLayouts/slideLayout590.xml"/><Relationship Id="rId83" Type="http://schemas.openxmlformats.org/officeDocument/2006/relationships/slideLayout" Target="../slideLayouts/slideLayout598.xml"/><Relationship Id="rId88" Type="http://schemas.openxmlformats.org/officeDocument/2006/relationships/slideLayout" Target="../slideLayouts/slideLayout603.xml"/><Relationship Id="rId91" Type="http://schemas.openxmlformats.org/officeDocument/2006/relationships/slideLayout" Target="../slideLayouts/slideLayout606.xml"/><Relationship Id="rId96" Type="http://schemas.openxmlformats.org/officeDocument/2006/relationships/slideLayout" Target="../slideLayouts/slideLayout611.xml"/><Relationship Id="rId1" Type="http://schemas.openxmlformats.org/officeDocument/2006/relationships/slideLayout" Target="../slideLayouts/slideLayout516.xml"/><Relationship Id="rId6" Type="http://schemas.openxmlformats.org/officeDocument/2006/relationships/slideLayout" Target="../slideLayouts/slideLayout521.xml"/><Relationship Id="rId15" Type="http://schemas.openxmlformats.org/officeDocument/2006/relationships/slideLayout" Target="../slideLayouts/slideLayout530.xml"/><Relationship Id="rId23" Type="http://schemas.openxmlformats.org/officeDocument/2006/relationships/slideLayout" Target="../slideLayouts/slideLayout538.xml"/><Relationship Id="rId28" Type="http://schemas.openxmlformats.org/officeDocument/2006/relationships/slideLayout" Target="../slideLayouts/slideLayout543.xml"/><Relationship Id="rId36" Type="http://schemas.openxmlformats.org/officeDocument/2006/relationships/slideLayout" Target="../slideLayouts/slideLayout551.xml"/><Relationship Id="rId49" Type="http://schemas.openxmlformats.org/officeDocument/2006/relationships/slideLayout" Target="../slideLayouts/slideLayout564.xml"/><Relationship Id="rId57" Type="http://schemas.openxmlformats.org/officeDocument/2006/relationships/slideLayout" Target="../slideLayouts/slideLayout572.xml"/><Relationship Id="rId10" Type="http://schemas.openxmlformats.org/officeDocument/2006/relationships/slideLayout" Target="../slideLayouts/slideLayout525.xml"/><Relationship Id="rId31" Type="http://schemas.openxmlformats.org/officeDocument/2006/relationships/slideLayout" Target="../slideLayouts/slideLayout546.xml"/><Relationship Id="rId44" Type="http://schemas.openxmlformats.org/officeDocument/2006/relationships/slideLayout" Target="../slideLayouts/slideLayout559.xml"/><Relationship Id="rId52" Type="http://schemas.openxmlformats.org/officeDocument/2006/relationships/slideLayout" Target="../slideLayouts/slideLayout567.xml"/><Relationship Id="rId60" Type="http://schemas.openxmlformats.org/officeDocument/2006/relationships/slideLayout" Target="../slideLayouts/slideLayout575.xml"/><Relationship Id="rId65" Type="http://schemas.openxmlformats.org/officeDocument/2006/relationships/slideLayout" Target="../slideLayouts/slideLayout580.xml"/><Relationship Id="rId73" Type="http://schemas.openxmlformats.org/officeDocument/2006/relationships/slideLayout" Target="../slideLayouts/slideLayout588.xml"/><Relationship Id="rId78" Type="http://schemas.openxmlformats.org/officeDocument/2006/relationships/slideLayout" Target="../slideLayouts/slideLayout593.xml"/><Relationship Id="rId81" Type="http://schemas.openxmlformats.org/officeDocument/2006/relationships/slideLayout" Target="../slideLayouts/slideLayout596.xml"/><Relationship Id="rId86" Type="http://schemas.openxmlformats.org/officeDocument/2006/relationships/slideLayout" Target="../slideLayouts/slideLayout601.xml"/><Relationship Id="rId94" Type="http://schemas.openxmlformats.org/officeDocument/2006/relationships/slideLayout" Target="../slideLayouts/slideLayout609.xml"/><Relationship Id="rId99" Type="http://schemas.openxmlformats.org/officeDocument/2006/relationships/slideLayout" Target="../slideLayouts/slideLayout614.xml"/><Relationship Id="rId101" Type="http://schemas.openxmlformats.org/officeDocument/2006/relationships/slideLayout" Target="../slideLayouts/slideLayout616.xml"/><Relationship Id="rId4" Type="http://schemas.openxmlformats.org/officeDocument/2006/relationships/slideLayout" Target="../slideLayouts/slideLayout519.xml"/><Relationship Id="rId9" Type="http://schemas.openxmlformats.org/officeDocument/2006/relationships/slideLayout" Target="../slideLayouts/slideLayout524.xml"/><Relationship Id="rId13" Type="http://schemas.openxmlformats.org/officeDocument/2006/relationships/slideLayout" Target="../slideLayouts/slideLayout528.xml"/><Relationship Id="rId18" Type="http://schemas.openxmlformats.org/officeDocument/2006/relationships/slideLayout" Target="../slideLayouts/slideLayout533.xml"/><Relationship Id="rId39" Type="http://schemas.openxmlformats.org/officeDocument/2006/relationships/slideLayout" Target="../slideLayouts/slideLayout55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26" Type="http://schemas.openxmlformats.org/officeDocument/2006/relationships/slideLayout" Target="../slideLayouts/slideLayout127.xml"/><Relationship Id="rId39" Type="http://schemas.openxmlformats.org/officeDocument/2006/relationships/slideLayout" Target="../slideLayouts/slideLayout140.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34" Type="http://schemas.openxmlformats.org/officeDocument/2006/relationships/slideLayout" Target="../slideLayouts/slideLayout135.xml"/><Relationship Id="rId42" Type="http://schemas.openxmlformats.org/officeDocument/2006/relationships/slideLayout" Target="../slideLayouts/slideLayout143.xml"/><Relationship Id="rId47" Type="http://schemas.openxmlformats.org/officeDocument/2006/relationships/slideLayout" Target="../slideLayouts/slideLayout148.xml"/><Relationship Id="rId50" Type="http://schemas.openxmlformats.org/officeDocument/2006/relationships/slideLayout" Target="../slideLayouts/slideLayout151.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5" Type="http://schemas.openxmlformats.org/officeDocument/2006/relationships/slideLayout" Target="../slideLayouts/slideLayout126.xml"/><Relationship Id="rId33" Type="http://schemas.openxmlformats.org/officeDocument/2006/relationships/slideLayout" Target="../slideLayouts/slideLayout134.xml"/><Relationship Id="rId38" Type="http://schemas.openxmlformats.org/officeDocument/2006/relationships/slideLayout" Target="../slideLayouts/slideLayout139.xml"/><Relationship Id="rId46" Type="http://schemas.openxmlformats.org/officeDocument/2006/relationships/slideLayout" Target="../slideLayouts/slideLayout147.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29" Type="http://schemas.openxmlformats.org/officeDocument/2006/relationships/slideLayout" Target="../slideLayouts/slideLayout130.xml"/><Relationship Id="rId41" Type="http://schemas.openxmlformats.org/officeDocument/2006/relationships/slideLayout" Target="../slideLayouts/slideLayout142.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slideLayout" Target="../slideLayouts/slideLayout125.xml"/><Relationship Id="rId32" Type="http://schemas.openxmlformats.org/officeDocument/2006/relationships/slideLayout" Target="../slideLayouts/slideLayout133.xml"/><Relationship Id="rId37" Type="http://schemas.openxmlformats.org/officeDocument/2006/relationships/slideLayout" Target="../slideLayouts/slideLayout138.xml"/><Relationship Id="rId40" Type="http://schemas.openxmlformats.org/officeDocument/2006/relationships/slideLayout" Target="../slideLayouts/slideLayout141.xml"/><Relationship Id="rId45" Type="http://schemas.openxmlformats.org/officeDocument/2006/relationships/slideLayout" Target="../slideLayouts/slideLayout14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28" Type="http://schemas.openxmlformats.org/officeDocument/2006/relationships/slideLayout" Target="../slideLayouts/slideLayout129.xml"/><Relationship Id="rId36" Type="http://schemas.openxmlformats.org/officeDocument/2006/relationships/slideLayout" Target="../slideLayouts/slideLayout137.xml"/><Relationship Id="rId49" Type="http://schemas.openxmlformats.org/officeDocument/2006/relationships/slideLayout" Target="../slideLayouts/slideLayout150.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31" Type="http://schemas.openxmlformats.org/officeDocument/2006/relationships/slideLayout" Target="../slideLayouts/slideLayout132.xml"/><Relationship Id="rId44" Type="http://schemas.openxmlformats.org/officeDocument/2006/relationships/slideLayout" Target="../slideLayouts/slideLayout145.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 Id="rId27" Type="http://schemas.openxmlformats.org/officeDocument/2006/relationships/slideLayout" Target="../slideLayouts/slideLayout128.xml"/><Relationship Id="rId30" Type="http://schemas.openxmlformats.org/officeDocument/2006/relationships/slideLayout" Target="../slideLayouts/slideLayout131.xml"/><Relationship Id="rId35" Type="http://schemas.openxmlformats.org/officeDocument/2006/relationships/slideLayout" Target="../slideLayouts/slideLayout136.xml"/><Relationship Id="rId43" Type="http://schemas.openxmlformats.org/officeDocument/2006/relationships/slideLayout" Target="../slideLayouts/slideLayout144.xml"/><Relationship Id="rId48" Type="http://schemas.openxmlformats.org/officeDocument/2006/relationships/slideLayout" Target="../slideLayouts/slideLayout149.xml"/><Relationship Id="rId8" Type="http://schemas.openxmlformats.org/officeDocument/2006/relationships/slideLayout" Target="../slideLayouts/slideLayout109.xml"/><Relationship Id="rId5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theme" Target="../theme/theme3.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78.xml"/><Relationship Id="rId18" Type="http://schemas.openxmlformats.org/officeDocument/2006/relationships/slideLayout" Target="../slideLayouts/slideLayout183.xml"/><Relationship Id="rId26" Type="http://schemas.openxmlformats.org/officeDocument/2006/relationships/slideLayout" Target="../slideLayouts/slideLayout191.xml"/><Relationship Id="rId39" Type="http://schemas.openxmlformats.org/officeDocument/2006/relationships/slideLayout" Target="../slideLayouts/slideLayout204.xml"/><Relationship Id="rId3" Type="http://schemas.openxmlformats.org/officeDocument/2006/relationships/slideLayout" Target="../slideLayouts/slideLayout168.xml"/><Relationship Id="rId21" Type="http://schemas.openxmlformats.org/officeDocument/2006/relationships/slideLayout" Target="../slideLayouts/slideLayout186.xml"/><Relationship Id="rId34" Type="http://schemas.openxmlformats.org/officeDocument/2006/relationships/slideLayout" Target="../slideLayouts/slideLayout199.xml"/><Relationship Id="rId42" Type="http://schemas.openxmlformats.org/officeDocument/2006/relationships/slideLayout" Target="../slideLayouts/slideLayout207.xml"/><Relationship Id="rId47" Type="http://schemas.openxmlformats.org/officeDocument/2006/relationships/slideLayout" Target="../slideLayouts/slideLayout212.xml"/><Relationship Id="rId50" Type="http://schemas.openxmlformats.org/officeDocument/2006/relationships/slideLayout" Target="../slideLayouts/slideLayout215.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17" Type="http://schemas.openxmlformats.org/officeDocument/2006/relationships/slideLayout" Target="../slideLayouts/slideLayout182.xml"/><Relationship Id="rId25" Type="http://schemas.openxmlformats.org/officeDocument/2006/relationships/slideLayout" Target="../slideLayouts/slideLayout190.xml"/><Relationship Id="rId33" Type="http://schemas.openxmlformats.org/officeDocument/2006/relationships/slideLayout" Target="../slideLayouts/slideLayout198.xml"/><Relationship Id="rId38" Type="http://schemas.openxmlformats.org/officeDocument/2006/relationships/slideLayout" Target="../slideLayouts/slideLayout203.xml"/><Relationship Id="rId46" Type="http://schemas.openxmlformats.org/officeDocument/2006/relationships/slideLayout" Target="../slideLayouts/slideLayout211.xml"/><Relationship Id="rId2" Type="http://schemas.openxmlformats.org/officeDocument/2006/relationships/slideLayout" Target="../slideLayouts/slideLayout167.xml"/><Relationship Id="rId16" Type="http://schemas.openxmlformats.org/officeDocument/2006/relationships/slideLayout" Target="../slideLayouts/slideLayout181.xml"/><Relationship Id="rId20" Type="http://schemas.openxmlformats.org/officeDocument/2006/relationships/slideLayout" Target="../slideLayouts/slideLayout185.xml"/><Relationship Id="rId29" Type="http://schemas.openxmlformats.org/officeDocument/2006/relationships/slideLayout" Target="../slideLayouts/slideLayout194.xml"/><Relationship Id="rId41" Type="http://schemas.openxmlformats.org/officeDocument/2006/relationships/slideLayout" Target="../slideLayouts/slideLayout206.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24" Type="http://schemas.openxmlformats.org/officeDocument/2006/relationships/slideLayout" Target="../slideLayouts/slideLayout189.xml"/><Relationship Id="rId32" Type="http://schemas.openxmlformats.org/officeDocument/2006/relationships/slideLayout" Target="../slideLayouts/slideLayout197.xml"/><Relationship Id="rId37" Type="http://schemas.openxmlformats.org/officeDocument/2006/relationships/slideLayout" Target="../slideLayouts/slideLayout202.xml"/><Relationship Id="rId40" Type="http://schemas.openxmlformats.org/officeDocument/2006/relationships/slideLayout" Target="../slideLayouts/slideLayout205.xml"/><Relationship Id="rId45" Type="http://schemas.openxmlformats.org/officeDocument/2006/relationships/slideLayout" Target="../slideLayouts/slideLayout210.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23" Type="http://schemas.openxmlformats.org/officeDocument/2006/relationships/slideLayout" Target="../slideLayouts/slideLayout188.xml"/><Relationship Id="rId28" Type="http://schemas.openxmlformats.org/officeDocument/2006/relationships/slideLayout" Target="../slideLayouts/slideLayout193.xml"/><Relationship Id="rId36" Type="http://schemas.openxmlformats.org/officeDocument/2006/relationships/slideLayout" Target="../slideLayouts/slideLayout201.xml"/><Relationship Id="rId49" Type="http://schemas.openxmlformats.org/officeDocument/2006/relationships/slideLayout" Target="../slideLayouts/slideLayout214.xml"/><Relationship Id="rId10" Type="http://schemas.openxmlformats.org/officeDocument/2006/relationships/slideLayout" Target="../slideLayouts/slideLayout175.xml"/><Relationship Id="rId19" Type="http://schemas.openxmlformats.org/officeDocument/2006/relationships/slideLayout" Target="../slideLayouts/slideLayout184.xml"/><Relationship Id="rId31" Type="http://schemas.openxmlformats.org/officeDocument/2006/relationships/slideLayout" Target="../slideLayouts/slideLayout196.xml"/><Relationship Id="rId44" Type="http://schemas.openxmlformats.org/officeDocument/2006/relationships/slideLayout" Target="../slideLayouts/slideLayout209.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 Id="rId22" Type="http://schemas.openxmlformats.org/officeDocument/2006/relationships/slideLayout" Target="../slideLayouts/slideLayout187.xml"/><Relationship Id="rId27" Type="http://schemas.openxmlformats.org/officeDocument/2006/relationships/slideLayout" Target="../slideLayouts/slideLayout192.xml"/><Relationship Id="rId30" Type="http://schemas.openxmlformats.org/officeDocument/2006/relationships/slideLayout" Target="../slideLayouts/slideLayout195.xml"/><Relationship Id="rId35" Type="http://schemas.openxmlformats.org/officeDocument/2006/relationships/slideLayout" Target="../slideLayouts/slideLayout200.xml"/><Relationship Id="rId43" Type="http://schemas.openxmlformats.org/officeDocument/2006/relationships/slideLayout" Target="../slideLayouts/slideLayout208.xml"/><Relationship Id="rId48" Type="http://schemas.openxmlformats.org/officeDocument/2006/relationships/slideLayout" Target="../slideLayouts/slideLayout213.xml"/><Relationship Id="rId8" Type="http://schemas.openxmlformats.org/officeDocument/2006/relationships/slideLayout" Target="../slideLayouts/slideLayout173.xml"/><Relationship Id="rId5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228.xml"/><Relationship Id="rId18" Type="http://schemas.openxmlformats.org/officeDocument/2006/relationships/slideLayout" Target="../slideLayouts/slideLayout233.xml"/><Relationship Id="rId26" Type="http://schemas.openxmlformats.org/officeDocument/2006/relationships/slideLayout" Target="../slideLayouts/slideLayout241.xml"/><Relationship Id="rId39" Type="http://schemas.openxmlformats.org/officeDocument/2006/relationships/slideLayout" Target="../slideLayouts/slideLayout254.xml"/><Relationship Id="rId3" Type="http://schemas.openxmlformats.org/officeDocument/2006/relationships/slideLayout" Target="../slideLayouts/slideLayout218.xml"/><Relationship Id="rId21" Type="http://schemas.openxmlformats.org/officeDocument/2006/relationships/slideLayout" Target="../slideLayouts/slideLayout236.xml"/><Relationship Id="rId34" Type="http://schemas.openxmlformats.org/officeDocument/2006/relationships/slideLayout" Target="../slideLayouts/slideLayout249.xml"/><Relationship Id="rId42" Type="http://schemas.openxmlformats.org/officeDocument/2006/relationships/slideLayout" Target="../slideLayouts/slideLayout257.xml"/><Relationship Id="rId47" Type="http://schemas.openxmlformats.org/officeDocument/2006/relationships/slideLayout" Target="../slideLayouts/slideLayout262.xml"/><Relationship Id="rId50" Type="http://schemas.openxmlformats.org/officeDocument/2006/relationships/slideLayout" Target="../slideLayouts/slideLayout265.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17" Type="http://schemas.openxmlformats.org/officeDocument/2006/relationships/slideLayout" Target="../slideLayouts/slideLayout232.xml"/><Relationship Id="rId25" Type="http://schemas.openxmlformats.org/officeDocument/2006/relationships/slideLayout" Target="../slideLayouts/slideLayout240.xml"/><Relationship Id="rId33" Type="http://schemas.openxmlformats.org/officeDocument/2006/relationships/slideLayout" Target="../slideLayouts/slideLayout248.xml"/><Relationship Id="rId38" Type="http://schemas.openxmlformats.org/officeDocument/2006/relationships/slideLayout" Target="../slideLayouts/slideLayout253.xml"/><Relationship Id="rId46" Type="http://schemas.openxmlformats.org/officeDocument/2006/relationships/slideLayout" Target="../slideLayouts/slideLayout261.xml"/><Relationship Id="rId2" Type="http://schemas.openxmlformats.org/officeDocument/2006/relationships/slideLayout" Target="../slideLayouts/slideLayout217.xml"/><Relationship Id="rId16" Type="http://schemas.openxmlformats.org/officeDocument/2006/relationships/slideLayout" Target="../slideLayouts/slideLayout231.xml"/><Relationship Id="rId20" Type="http://schemas.openxmlformats.org/officeDocument/2006/relationships/slideLayout" Target="../slideLayouts/slideLayout235.xml"/><Relationship Id="rId29" Type="http://schemas.openxmlformats.org/officeDocument/2006/relationships/slideLayout" Target="../slideLayouts/slideLayout244.xml"/><Relationship Id="rId41" Type="http://schemas.openxmlformats.org/officeDocument/2006/relationships/slideLayout" Target="../slideLayouts/slideLayout256.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24" Type="http://schemas.openxmlformats.org/officeDocument/2006/relationships/slideLayout" Target="../slideLayouts/slideLayout239.xml"/><Relationship Id="rId32" Type="http://schemas.openxmlformats.org/officeDocument/2006/relationships/slideLayout" Target="../slideLayouts/slideLayout247.xml"/><Relationship Id="rId37" Type="http://schemas.openxmlformats.org/officeDocument/2006/relationships/slideLayout" Target="../slideLayouts/slideLayout252.xml"/><Relationship Id="rId40" Type="http://schemas.openxmlformats.org/officeDocument/2006/relationships/slideLayout" Target="../slideLayouts/slideLayout255.xml"/><Relationship Id="rId45" Type="http://schemas.openxmlformats.org/officeDocument/2006/relationships/slideLayout" Target="../slideLayouts/slideLayout260.xml"/><Relationship Id="rId5" Type="http://schemas.openxmlformats.org/officeDocument/2006/relationships/slideLayout" Target="../slideLayouts/slideLayout220.xml"/><Relationship Id="rId15" Type="http://schemas.openxmlformats.org/officeDocument/2006/relationships/slideLayout" Target="../slideLayouts/slideLayout230.xml"/><Relationship Id="rId23" Type="http://schemas.openxmlformats.org/officeDocument/2006/relationships/slideLayout" Target="../slideLayouts/slideLayout238.xml"/><Relationship Id="rId28" Type="http://schemas.openxmlformats.org/officeDocument/2006/relationships/slideLayout" Target="../slideLayouts/slideLayout243.xml"/><Relationship Id="rId36" Type="http://schemas.openxmlformats.org/officeDocument/2006/relationships/slideLayout" Target="../slideLayouts/slideLayout251.xml"/><Relationship Id="rId49" Type="http://schemas.openxmlformats.org/officeDocument/2006/relationships/slideLayout" Target="../slideLayouts/slideLayout264.xml"/><Relationship Id="rId10" Type="http://schemas.openxmlformats.org/officeDocument/2006/relationships/slideLayout" Target="../slideLayouts/slideLayout225.xml"/><Relationship Id="rId19" Type="http://schemas.openxmlformats.org/officeDocument/2006/relationships/slideLayout" Target="../slideLayouts/slideLayout234.xml"/><Relationship Id="rId31" Type="http://schemas.openxmlformats.org/officeDocument/2006/relationships/slideLayout" Target="../slideLayouts/slideLayout246.xml"/><Relationship Id="rId44" Type="http://schemas.openxmlformats.org/officeDocument/2006/relationships/slideLayout" Target="../slideLayouts/slideLayout259.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slideLayout" Target="../slideLayouts/slideLayout229.xml"/><Relationship Id="rId22" Type="http://schemas.openxmlformats.org/officeDocument/2006/relationships/slideLayout" Target="../slideLayouts/slideLayout237.xml"/><Relationship Id="rId27" Type="http://schemas.openxmlformats.org/officeDocument/2006/relationships/slideLayout" Target="../slideLayouts/slideLayout242.xml"/><Relationship Id="rId30" Type="http://schemas.openxmlformats.org/officeDocument/2006/relationships/slideLayout" Target="../slideLayouts/slideLayout245.xml"/><Relationship Id="rId35" Type="http://schemas.openxmlformats.org/officeDocument/2006/relationships/slideLayout" Target="../slideLayouts/slideLayout250.xml"/><Relationship Id="rId43" Type="http://schemas.openxmlformats.org/officeDocument/2006/relationships/slideLayout" Target="../slideLayouts/slideLayout258.xml"/><Relationship Id="rId48" Type="http://schemas.openxmlformats.org/officeDocument/2006/relationships/slideLayout" Target="../slideLayouts/slideLayout263.xml"/><Relationship Id="rId8" Type="http://schemas.openxmlformats.org/officeDocument/2006/relationships/slideLayout" Target="../slideLayouts/slideLayout223.xml"/><Relationship Id="rId5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78.xml"/><Relationship Id="rId18" Type="http://schemas.openxmlformats.org/officeDocument/2006/relationships/slideLayout" Target="../slideLayouts/slideLayout283.xml"/><Relationship Id="rId26" Type="http://schemas.openxmlformats.org/officeDocument/2006/relationships/slideLayout" Target="../slideLayouts/slideLayout291.xml"/><Relationship Id="rId39" Type="http://schemas.openxmlformats.org/officeDocument/2006/relationships/slideLayout" Target="../slideLayouts/slideLayout304.xml"/><Relationship Id="rId3" Type="http://schemas.openxmlformats.org/officeDocument/2006/relationships/slideLayout" Target="../slideLayouts/slideLayout268.xml"/><Relationship Id="rId21" Type="http://schemas.openxmlformats.org/officeDocument/2006/relationships/slideLayout" Target="../slideLayouts/slideLayout286.xml"/><Relationship Id="rId34" Type="http://schemas.openxmlformats.org/officeDocument/2006/relationships/slideLayout" Target="../slideLayouts/slideLayout299.xml"/><Relationship Id="rId42" Type="http://schemas.openxmlformats.org/officeDocument/2006/relationships/slideLayout" Target="../slideLayouts/slideLayout307.xml"/><Relationship Id="rId47" Type="http://schemas.openxmlformats.org/officeDocument/2006/relationships/slideLayout" Target="../slideLayouts/slideLayout312.xml"/><Relationship Id="rId50" Type="http://schemas.openxmlformats.org/officeDocument/2006/relationships/slideLayout" Target="../slideLayouts/slideLayout315.xml"/><Relationship Id="rId7" Type="http://schemas.openxmlformats.org/officeDocument/2006/relationships/slideLayout" Target="../slideLayouts/slideLayout272.xml"/><Relationship Id="rId12" Type="http://schemas.openxmlformats.org/officeDocument/2006/relationships/slideLayout" Target="../slideLayouts/slideLayout277.xml"/><Relationship Id="rId17" Type="http://schemas.openxmlformats.org/officeDocument/2006/relationships/slideLayout" Target="../slideLayouts/slideLayout282.xml"/><Relationship Id="rId25" Type="http://schemas.openxmlformats.org/officeDocument/2006/relationships/slideLayout" Target="../slideLayouts/slideLayout290.xml"/><Relationship Id="rId33" Type="http://schemas.openxmlformats.org/officeDocument/2006/relationships/slideLayout" Target="../slideLayouts/slideLayout298.xml"/><Relationship Id="rId38" Type="http://schemas.openxmlformats.org/officeDocument/2006/relationships/slideLayout" Target="../slideLayouts/slideLayout303.xml"/><Relationship Id="rId46" Type="http://schemas.openxmlformats.org/officeDocument/2006/relationships/slideLayout" Target="../slideLayouts/slideLayout311.xml"/><Relationship Id="rId2" Type="http://schemas.openxmlformats.org/officeDocument/2006/relationships/slideLayout" Target="../slideLayouts/slideLayout267.xml"/><Relationship Id="rId16" Type="http://schemas.openxmlformats.org/officeDocument/2006/relationships/slideLayout" Target="../slideLayouts/slideLayout281.xml"/><Relationship Id="rId20" Type="http://schemas.openxmlformats.org/officeDocument/2006/relationships/slideLayout" Target="../slideLayouts/slideLayout285.xml"/><Relationship Id="rId29" Type="http://schemas.openxmlformats.org/officeDocument/2006/relationships/slideLayout" Target="../slideLayouts/slideLayout294.xml"/><Relationship Id="rId41" Type="http://schemas.openxmlformats.org/officeDocument/2006/relationships/slideLayout" Target="../slideLayouts/slideLayout306.xml"/><Relationship Id="rId1" Type="http://schemas.openxmlformats.org/officeDocument/2006/relationships/slideLayout" Target="../slideLayouts/slideLayout266.xml"/><Relationship Id="rId6" Type="http://schemas.openxmlformats.org/officeDocument/2006/relationships/slideLayout" Target="../slideLayouts/slideLayout271.xml"/><Relationship Id="rId11" Type="http://schemas.openxmlformats.org/officeDocument/2006/relationships/slideLayout" Target="../slideLayouts/slideLayout276.xml"/><Relationship Id="rId24" Type="http://schemas.openxmlformats.org/officeDocument/2006/relationships/slideLayout" Target="../slideLayouts/slideLayout289.xml"/><Relationship Id="rId32" Type="http://schemas.openxmlformats.org/officeDocument/2006/relationships/slideLayout" Target="../slideLayouts/slideLayout297.xml"/><Relationship Id="rId37" Type="http://schemas.openxmlformats.org/officeDocument/2006/relationships/slideLayout" Target="../slideLayouts/slideLayout302.xml"/><Relationship Id="rId40" Type="http://schemas.openxmlformats.org/officeDocument/2006/relationships/slideLayout" Target="../slideLayouts/slideLayout305.xml"/><Relationship Id="rId45" Type="http://schemas.openxmlformats.org/officeDocument/2006/relationships/slideLayout" Target="../slideLayouts/slideLayout310.xml"/><Relationship Id="rId5" Type="http://schemas.openxmlformats.org/officeDocument/2006/relationships/slideLayout" Target="../slideLayouts/slideLayout270.xml"/><Relationship Id="rId15" Type="http://schemas.openxmlformats.org/officeDocument/2006/relationships/slideLayout" Target="../slideLayouts/slideLayout280.xml"/><Relationship Id="rId23" Type="http://schemas.openxmlformats.org/officeDocument/2006/relationships/slideLayout" Target="../slideLayouts/slideLayout288.xml"/><Relationship Id="rId28" Type="http://schemas.openxmlformats.org/officeDocument/2006/relationships/slideLayout" Target="../slideLayouts/slideLayout293.xml"/><Relationship Id="rId36" Type="http://schemas.openxmlformats.org/officeDocument/2006/relationships/slideLayout" Target="../slideLayouts/slideLayout301.xml"/><Relationship Id="rId49" Type="http://schemas.openxmlformats.org/officeDocument/2006/relationships/slideLayout" Target="../slideLayouts/slideLayout314.xml"/><Relationship Id="rId10" Type="http://schemas.openxmlformats.org/officeDocument/2006/relationships/slideLayout" Target="../slideLayouts/slideLayout275.xml"/><Relationship Id="rId19" Type="http://schemas.openxmlformats.org/officeDocument/2006/relationships/slideLayout" Target="../slideLayouts/slideLayout284.xml"/><Relationship Id="rId31" Type="http://schemas.openxmlformats.org/officeDocument/2006/relationships/slideLayout" Target="../slideLayouts/slideLayout296.xml"/><Relationship Id="rId44" Type="http://schemas.openxmlformats.org/officeDocument/2006/relationships/slideLayout" Target="../slideLayouts/slideLayout309.xml"/><Relationship Id="rId4" Type="http://schemas.openxmlformats.org/officeDocument/2006/relationships/slideLayout" Target="../slideLayouts/slideLayout269.xml"/><Relationship Id="rId9" Type="http://schemas.openxmlformats.org/officeDocument/2006/relationships/slideLayout" Target="../slideLayouts/slideLayout274.xml"/><Relationship Id="rId14" Type="http://schemas.openxmlformats.org/officeDocument/2006/relationships/slideLayout" Target="../slideLayouts/slideLayout279.xml"/><Relationship Id="rId22" Type="http://schemas.openxmlformats.org/officeDocument/2006/relationships/slideLayout" Target="../slideLayouts/slideLayout287.xml"/><Relationship Id="rId27" Type="http://schemas.openxmlformats.org/officeDocument/2006/relationships/slideLayout" Target="../slideLayouts/slideLayout292.xml"/><Relationship Id="rId30" Type="http://schemas.openxmlformats.org/officeDocument/2006/relationships/slideLayout" Target="../slideLayouts/slideLayout295.xml"/><Relationship Id="rId35" Type="http://schemas.openxmlformats.org/officeDocument/2006/relationships/slideLayout" Target="../slideLayouts/slideLayout300.xml"/><Relationship Id="rId43" Type="http://schemas.openxmlformats.org/officeDocument/2006/relationships/slideLayout" Target="../slideLayouts/slideLayout308.xml"/><Relationship Id="rId48" Type="http://schemas.openxmlformats.org/officeDocument/2006/relationships/slideLayout" Target="../slideLayouts/slideLayout313.xml"/><Relationship Id="rId8" Type="http://schemas.openxmlformats.org/officeDocument/2006/relationships/slideLayout" Target="../slideLayouts/slideLayout273.xml"/><Relationship Id="rId5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328.xml"/><Relationship Id="rId18" Type="http://schemas.openxmlformats.org/officeDocument/2006/relationships/slideLayout" Target="../slideLayouts/slideLayout333.xml"/><Relationship Id="rId26" Type="http://schemas.openxmlformats.org/officeDocument/2006/relationships/slideLayout" Target="../slideLayouts/slideLayout341.xml"/><Relationship Id="rId39" Type="http://schemas.openxmlformats.org/officeDocument/2006/relationships/slideLayout" Target="../slideLayouts/slideLayout354.xml"/><Relationship Id="rId3" Type="http://schemas.openxmlformats.org/officeDocument/2006/relationships/slideLayout" Target="../slideLayouts/slideLayout318.xml"/><Relationship Id="rId21" Type="http://schemas.openxmlformats.org/officeDocument/2006/relationships/slideLayout" Target="../slideLayouts/slideLayout336.xml"/><Relationship Id="rId34" Type="http://schemas.openxmlformats.org/officeDocument/2006/relationships/slideLayout" Target="../slideLayouts/slideLayout349.xml"/><Relationship Id="rId42" Type="http://schemas.openxmlformats.org/officeDocument/2006/relationships/slideLayout" Target="../slideLayouts/slideLayout357.xml"/><Relationship Id="rId47" Type="http://schemas.openxmlformats.org/officeDocument/2006/relationships/slideLayout" Target="../slideLayouts/slideLayout362.xml"/><Relationship Id="rId50" Type="http://schemas.openxmlformats.org/officeDocument/2006/relationships/slideLayout" Target="../slideLayouts/slideLayout365.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17" Type="http://schemas.openxmlformats.org/officeDocument/2006/relationships/slideLayout" Target="../slideLayouts/slideLayout332.xml"/><Relationship Id="rId25" Type="http://schemas.openxmlformats.org/officeDocument/2006/relationships/slideLayout" Target="../slideLayouts/slideLayout340.xml"/><Relationship Id="rId33" Type="http://schemas.openxmlformats.org/officeDocument/2006/relationships/slideLayout" Target="../slideLayouts/slideLayout348.xml"/><Relationship Id="rId38" Type="http://schemas.openxmlformats.org/officeDocument/2006/relationships/slideLayout" Target="../slideLayouts/slideLayout353.xml"/><Relationship Id="rId46" Type="http://schemas.openxmlformats.org/officeDocument/2006/relationships/slideLayout" Target="../slideLayouts/slideLayout361.xml"/><Relationship Id="rId2" Type="http://schemas.openxmlformats.org/officeDocument/2006/relationships/slideLayout" Target="../slideLayouts/slideLayout317.xml"/><Relationship Id="rId16" Type="http://schemas.openxmlformats.org/officeDocument/2006/relationships/slideLayout" Target="../slideLayouts/slideLayout331.xml"/><Relationship Id="rId20" Type="http://schemas.openxmlformats.org/officeDocument/2006/relationships/slideLayout" Target="../slideLayouts/slideLayout335.xml"/><Relationship Id="rId29" Type="http://schemas.openxmlformats.org/officeDocument/2006/relationships/slideLayout" Target="../slideLayouts/slideLayout344.xml"/><Relationship Id="rId41" Type="http://schemas.openxmlformats.org/officeDocument/2006/relationships/slideLayout" Target="../slideLayouts/slideLayout356.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24" Type="http://schemas.openxmlformats.org/officeDocument/2006/relationships/slideLayout" Target="../slideLayouts/slideLayout339.xml"/><Relationship Id="rId32" Type="http://schemas.openxmlformats.org/officeDocument/2006/relationships/slideLayout" Target="../slideLayouts/slideLayout347.xml"/><Relationship Id="rId37" Type="http://schemas.openxmlformats.org/officeDocument/2006/relationships/slideLayout" Target="../slideLayouts/slideLayout352.xml"/><Relationship Id="rId40" Type="http://schemas.openxmlformats.org/officeDocument/2006/relationships/slideLayout" Target="../slideLayouts/slideLayout355.xml"/><Relationship Id="rId45" Type="http://schemas.openxmlformats.org/officeDocument/2006/relationships/slideLayout" Target="../slideLayouts/slideLayout360.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23" Type="http://schemas.openxmlformats.org/officeDocument/2006/relationships/slideLayout" Target="../slideLayouts/slideLayout338.xml"/><Relationship Id="rId28" Type="http://schemas.openxmlformats.org/officeDocument/2006/relationships/slideLayout" Target="../slideLayouts/slideLayout343.xml"/><Relationship Id="rId36" Type="http://schemas.openxmlformats.org/officeDocument/2006/relationships/slideLayout" Target="../slideLayouts/slideLayout351.xml"/><Relationship Id="rId49" Type="http://schemas.openxmlformats.org/officeDocument/2006/relationships/slideLayout" Target="../slideLayouts/slideLayout364.xml"/><Relationship Id="rId10" Type="http://schemas.openxmlformats.org/officeDocument/2006/relationships/slideLayout" Target="../slideLayouts/slideLayout325.xml"/><Relationship Id="rId19" Type="http://schemas.openxmlformats.org/officeDocument/2006/relationships/slideLayout" Target="../slideLayouts/slideLayout334.xml"/><Relationship Id="rId31" Type="http://schemas.openxmlformats.org/officeDocument/2006/relationships/slideLayout" Target="../slideLayouts/slideLayout346.xml"/><Relationship Id="rId44" Type="http://schemas.openxmlformats.org/officeDocument/2006/relationships/slideLayout" Target="../slideLayouts/slideLayout359.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 Id="rId22" Type="http://schemas.openxmlformats.org/officeDocument/2006/relationships/slideLayout" Target="../slideLayouts/slideLayout337.xml"/><Relationship Id="rId27" Type="http://schemas.openxmlformats.org/officeDocument/2006/relationships/slideLayout" Target="../slideLayouts/slideLayout342.xml"/><Relationship Id="rId30" Type="http://schemas.openxmlformats.org/officeDocument/2006/relationships/slideLayout" Target="../slideLayouts/slideLayout345.xml"/><Relationship Id="rId35" Type="http://schemas.openxmlformats.org/officeDocument/2006/relationships/slideLayout" Target="../slideLayouts/slideLayout350.xml"/><Relationship Id="rId43" Type="http://schemas.openxmlformats.org/officeDocument/2006/relationships/slideLayout" Target="../slideLayouts/slideLayout358.xml"/><Relationship Id="rId48" Type="http://schemas.openxmlformats.org/officeDocument/2006/relationships/slideLayout" Target="../slideLayouts/slideLayout363.xml"/><Relationship Id="rId8" Type="http://schemas.openxmlformats.org/officeDocument/2006/relationships/slideLayout" Target="../slideLayouts/slideLayout323.xml"/><Relationship Id="rId5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378.xml"/><Relationship Id="rId18" Type="http://schemas.openxmlformats.org/officeDocument/2006/relationships/slideLayout" Target="../slideLayouts/slideLayout383.xml"/><Relationship Id="rId26" Type="http://schemas.openxmlformats.org/officeDocument/2006/relationships/slideLayout" Target="../slideLayouts/slideLayout391.xml"/><Relationship Id="rId39" Type="http://schemas.openxmlformats.org/officeDocument/2006/relationships/slideLayout" Target="../slideLayouts/slideLayout404.xml"/><Relationship Id="rId3" Type="http://schemas.openxmlformats.org/officeDocument/2006/relationships/slideLayout" Target="../slideLayouts/slideLayout368.xml"/><Relationship Id="rId21" Type="http://schemas.openxmlformats.org/officeDocument/2006/relationships/slideLayout" Target="../slideLayouts/slideLayout386.xml"/><Relationship Id="rId34" Type="http://schemas.openxmlformats.org/officeDocument/2006/relationships/slideLayout" Target="../slideLayouts/slideLayout399.xml"/><Relationship Id="rId42" Type="http://schemas.openxmlformats.org/officeDocument/2006/relationships/slideLayout" Target="../slideLayouts/slideLayout407.xml"/><Relationship Id="rId47" Type="http://schemas.openxmlformats.org/officeDocument/2006/relationships/slideLayout" Target="../slideLayouts/slideLayout412.xml"/><Relationship Id="rId50" Type="http://schemas.openxmlformats.org/officeDocument/2006/relationships/slideLayout" Target="../slideLayouts/slideLayout415.xml"/><Relationship Id="rId7" Type="http://schemas.openxmlformats.org/officeDocument/2006/relationships/slideLayout" Target="../slideLayouts/slideLayout372.xml"/><Relationship Id="rId12" Type="http://schemas.openxmlformats.org/officeDocument/2006/relationships/slideLayout" Target="../slideLayouts/slideLayout377.xml"/><Relationship Id="rId17" Type="http://schemas.openxmlformats.org/officeDocument/2006/relationships/slideLayout" Target="../slideLayouts/slideLayout382.xml"/><Relationship Id="rId25" Type="http://schemas.openxmlformats.org/officeDocument/2006/relationships/slideLayout" Target="../slideLayouts/slideLayout390.xml"/><Relationship Id="rId33" Type="http://schemas.openxmlformats.org/officeDocument/2006/relationships/slideLayout" Target="../slideLayouts/slideLayout398.xml"/><Relationship Id="rId38" Type="http://schemas.openxmlformats.org/officeDocument/2006/relationships/slideLayout" Target="../slideLayouts/slideLayout403.xml"/><Relationship Id="rId46" Type="http://schemas.openxmlformats.org/officeDocument/2006/relationships/slideLayout" Target="../slideLayouts/slideLayout411.xml"/><Relationship Id="rId2" Type="http://schemas.openxmlformats.org/officeDocument/2006/relationships/slideLayout" Target="../slideLayouts/slideLayout367.xml"/><Relationship Id="rId16" Type="http://schemas.openxmlformats.org/officeDocument/2006/relationships/slideLayout" Target="../slideLayouts/slideLayout381.xml"/><Relationship Id="rId20" Type="http://schemas.openxmlformats.org/officeDocument/2006/relationships/slideLayout" Target="../slideLayouts/slideLayout385.xml"/><Relationship Id="rId29" Type="http://schemas.openxmlformats.org/officeDocument/2006/relationships/slideLayout" Target="../slideLayouts/slideLayout394.xml"/><Relationship Id="rId41" Type="http://schemas.openxmlformats.org/officeDocument/2006/relationships/slideLayout" Target="../slideLayouts/slideLayout406.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24" Type="http://schemas.openxmlformats.org/officeDocument/2006/relationships/slideLayout" Target="../slideLayouts/slideLayout389.xml"/><Relationship Id="rId32" Type="http://schemas.openxmlformats.org/officeDocument/2006/relationships/slideLayout" Target="../slideLayouts/slideLayout397.xml"/><Relationship Id="rId37" Type="http://schemas.openxmlformats.org/officeDocument/2006/relationships/slideLayout" Target="../slideLayouts/slideLayout402.xml"/><Relationship Id="rId40" Type="http://schemas.openxmlformats.org/officeDocument/2006/relationships/slideLayout" Target="../slideLayouts/slideLayout405.xml"/><Relationship Id="rId45" Type="http://schemas.openxmlformats.org/officeDocument/2006/relationships/slideLayout" Target="../slideLayouts/slideLayout410.xml"/><Relationship Id="rId5" Type="http://schemas.openxmlformats.org/officeDocument/2006/relationships/slideLayout" Target="../slideLayouts/slideLayout370.xml"/><Relationship Id="rId15" Type="http://schemas.openxmlformats.org/officeDocument/2006/relationships/slideLayout" Target="../slideLayouts/slideLayout380.xml"/><Relationship Id="rId23" Type="http://schemas.openxmlformats.org/officeDocument/2006/relationships/slideLayout" Target="../slideLayouts/slideLayout388.xml"/><Relationship Id="rId28" Type="http://schemas.openxmlformats.org/officeDocument/2006/relationships/slideLayout" Target="../slideLayouts/slideLayout393.xml"/><Relationship Id="rId36" Type="http://schemas.openxmlformats.org/officeDocument/2006/relationships/slideLayout" Target="../slideLayouts/slideLayout401.xml"/><Relationship Id="rId49" Type="http://schemas.openxmlformats.org/officeDocument/2006/relationships/slideLayout" Target="../slideLayouts/slideLayout414.xml"/><Relationship Id="rId10" Type="http://schemas.openxmlformats.org/officeDocument/2006/relationships/slideLayout" Target="../slideLayouts/slideLayout375.xml"/><Relationship Id="rId19" Type="http://schemas.openxmlformats.org/officeDocument/2006/relationships/slideLayout" Target="../slideLayouts/slideLayout384.xml"/><Relationship Id="rId31" Type="http://schemas.openxmlformats.org/officeDocument/2006/relationships/slideLayout" Target="../slideLayouts/slideLayout396.xml"/><Relationship Id="rId44" Type="http://schemas.openxmlformats.org/officeDocument/2006/relationships/slideLayout" Target="../slideLayouts/slideLayout409.xml"/><Relationship Id="rId4" Type="http://schemas.openxmlformats.org/officeDocument/2006/relationships/slideLayout" Target="../slideLayouts/slideLayout369.xml"/><Relationship Id="rId9" Type="http://schemas.openxmlformats.org/officeDocument/2006/relationships/slideLayout" Target="../slideLayouts/slideLayout374.xml"/><Relationship Id="rId14" Type="http://schemas.openxmlformats.org/officeDocument/2006/relationships/slideLayout" Target="../slideLayouts/slideLayout379.xml"/><Relationship Id="rId22" Type="http://schemas.openxmlformats.org/officeDocument/2006/relationships/slideLayout" Target="../slideLayouts/slideLayout387.xml"/><Relationship Id="rId27" Type="http://schemas.openxmlformats.org/officeDocument/2006/relationships/slideLayout" Target="../slideLayouts/slideLayout392.xml"/><Relationship Id="rId30" Type="http://schemas.openxmlformats.org/officeDocument/2006/relationships/slideLayout" Target="../slideLayouts/slideLayout395.xml"/><Relationship Id="rId35" Type="http://schemas.openxmlformats.org/officeDocument/2006/relationships/slideLayout" Target="../slideLayouts/slideLayout400.xml"/><Relationship Id="rId43" Type="http://schemas.openxmlformats.org/officeDocument/2006/relationships/slideLayout" Target="../slideLayouts/slideLayout408.xml"/><Relationship Id="rId48" Type="http://schemas.openxmlformats.org/officeDocument/2006/relationships/slideLayout" Target="../slideLayouts/slideLayout413.xml"/><Relationship Id="rId8" Type="http://schemas.openxmlformats.org/officeDocument/2006/relationships/slideLayout" Target="../slideLayouts/slideLayout373.xml"/><Relationship Id="rId5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3" Type="http://schemas.openxmlformats.org/officeDocument/2006/relationships/slideLayout" Target="../slideLayouts/slideLayout428.xml"/><Relationship Id="rId18" Type="http://schemas.openxmlformats.org/officeDocument/2006/relationships/slideLayout" Target="../slideLayouts/slideLayout433.xml"/><Relationship Id="rId26" Type="http://schemas.openxmlformats.org/officeDocument/2006/relationships/slideLayout" Target="../slideLayouts/slideLayout441.xml"/><Relationship Id="rId39" Type="http://schemas.openxmlformats.org/officeDocument/2006/relationships/slideLayout" Target="../slideLayouts/slideLayout454.xml"/><Relationship Id="rId3" Type="http://schemas.openxmlformats.org/officeDocument/2006/relationships/slideLayout" Target="../slideLayouts/slideLayout418.xml"/><Relationship Id="rId21" Type="http://schemas.openxmlformats.org/officeDocument/2006/relationships/slideLayout" Target="../slideLayouts/slideLayout436.xml"/><Relationship Id="rId34" Type="http://schemas.openxmlformats.org/officeDocument/2006/relationships/slideLayout" Target="../slideLayouts/slideLayout449.xml"/><Relationship Id="rId42" Type="http://schemas.openxmlformats.org/officeDocument/2006/relationships/slideLayout" Target="../slideLayouts/slideLayout457.xml"/><Relationship Id="rId47" Type="http://schemas.openxmlformats.org/officeDocument/2006/relationships/slideLayout" Target="../slideLayouts/slideLayout462.xml"/><Relationship Id="rId50" Type="http://schemas.openxmlformats.org/officeDocument/2006/relationships/slideLayout" Target="../slideLayouts/slideLayout465.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17" Type="http://schemas.openxmlformats.org/officeDocument/2006/relationships/slideLayout" Target="../slideLayouts/slideLayout432.xml"/><Relationship Id="rId25" Type="http://schemas.openxmlformats.org/officeDocument/2006/relationships/slideLayout" Target="../slideLayouts/slideLayout440.xml"/><Relationship Id="rId33" Type="http://schemas.openxmlformats.org/officeDocument/2006/relationships/slideLayout" Target="../slideLayouts/slideLayout448.xml"/><Relationship Id="rId38" Type="http://schemas.openxmlformats.org/officeDocument/2006/relationships/slideLayout" Target="../slideLayouts/slideLayout453.xml"/><Relationship Id="rId46" Type="http://schemas.openxmlformats.org/officeDocument/2006/relationships/slideLayout" Target="../slideLayouts/slideLayout461.xml"/><Relationship Id="rId2" Type="http://schemas.openxmlformats.org/officeDocument/2006/relationships/slideLayout" Target="../slideLayouts/slideLayout417.xml"/><Relationship Id="rId16" Type="http://schemas.openxmlformats.org/officeDocument/2006/relationships/slideLayout" Target="../slideLayouts/slideLayout431.xml"/><Relationship Id="rId20" Type="http://schemas.openxmlformats.org/officeDocument/2006/relationships/slideLayout" Target="../slideLayouts/slideLayout435.xml"/><Relationship Id="rId29" Type="http://schemas.openxmlformats.org/officeDocument/2006/relationships/slideLayout" Target="../slideLayouts/slideLayout444.xml"/><Relationship Id="rId41" Type="http://schemas.openxmlformats.org/officeDocument/2006/relationships/slideLayout" Target="../slideLayouts/slideLayout456.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24" Type="http://schemas.openxmlformats.org/officeDocument/2006/relationships/slideLayout" Target="../slideLayouts/slideLayout439.xml"/><Relationship Id="rId32" Type="http://schemas.openxmlformats.org/officeDocument/2006/relationships/slideLayout" Target="../slideLayouts/slideLayout447.xml"/><Relationship Id="rId37" Type="http://schemas.openxmlformats.org/officeDocument/2006/relationships/slideLayout" Target="../slideLayouts/slideLayout452.xml"/><Relationship Id="rId40" Type="http://schemas.openxmlformats.org/officeDocument/2006/relationships/slideLayout" Target="../slideLayouts/slideLayout455.xml"/><Relationship Id="rId45" Type="http://schemas.openxmlformats.org/officeDocument/2006/relationships/slideLayout" Target="../slideLayouts/slideLayout460.xml"/><Relationship Id="rId5" Type="http://schemas.openxmlformats.org/officeDocument/2006/relationships/slideLayout" Target="../slideLayouts/slideLayout420.xml"/><Relationship Id="rId15" Type="http://schemas.openxmlformats.org/officeDocument/2006/relationships/slideLayout" Target="../slideLayouts/slideLayout430.xml"/><Relationship Id="rId23" Type="http://schemas.openxmlformats.org/officeDocument/2006/relationships/slideLayout" Target="../slideLayouts/slideLayout438.xml"/><Relationship Id="rId28" Type="http://schemas.openxmlformats.org/officeDocument/2006/relationships/slideLayout" Target="../slideLayouts/slideLayout443.xml"/><Relationship Id="rId36" Type="http://schemas.openxmlformats.org/officeDocument/2006/relationships/slideLayout" Target="../slideLayouts/slideLayout451.xml"/><Relationship Id="rId49" Type="http://schemas.openxmlformats.org/officeDocument/2006/relationships/slideLayout" Target="../slideLayouts/slideLayout464.xml"/><Relationship Id="rId10" Type="http://schemas.openxmlformats.org/officeDocument/2006/relationships/slideLayout" Target="../slideLayouts/slideLayout425.xml"/><Relationship Id="rId19" Type="http://schemas.openxmlformats.org/officeDocument/2006/relationships/slideLayout" Target="../slideLayouts/slideLayout434.xml"/><Relationship Id="rId31" Type="http://schemas.openxmlformats.org/officeDocument/2006/relationships/slideLayout" Target="../slideLayouts/slideLayout446.xml"/><Relationship Id="rId44" Type="http://schemas.openxmlformats.org/officeDocument/2006/relationships/slideLayout" Target="../slideLayouts/slideLayout459.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 Id="rId22" Type="http://schemas.openxmlformats.org/officeDocument/2006/relationships/slideLayout" Target="../slideLayouts/slideLayout437.xml"/><Relationship Id="rId27" Type="http://schemas.openxmlformats.org/officeDocument/2006/relationships/slideLayout" Target="../slideLayouts/slideLayout442.xml"/><Relationship Id="rId30" Type="http://schemas.openxmlformats.org/officeDocument/2006/relationships/slideLayout" Target="../slideLayouts/slideLayout445.xml"/><Relationship Id="rId35" Type="http://schemas.openxmlformats.org/officeDocument/2006/relationships/slideLayout" Target="../slideLayouts/slideLayout450.xml"/><Relationship Id="rId43" Type="http://schemas.openxmlformats.org/officeDocument/2006/relationships/slideLayout" Target="../slideLayouts/slideLayout458.xml"/><Relationship Id="rId48" Type="http://schemas.openxmlformats.org/officeDocument/2006/relationships/slideLayout" Target="../slideLayouts/slideLayout463.xml"/><Relationship Id="rId8" Type="http://schemas.openxmlformats.org/officeDocument/2006/relationships/slideLayout" Target="../slideLayouts/slideLayout423.xml"/><Relationship Id="rId5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hangingPunct="1"/>
            <a:fld id="{BFCE6273-A319-479D-9063-91E74A0B2C54}" type="datetimeFigureOut">
              <a:rPr lang="en-US" kern="1200" smtClean="0">
                <a:solidFill>
                  <a:prstClr val="black">
                    <a:tint val="75000"/>
                  </a:prstClr>
                </a:solidFill>
                <a:ea typeface="+mn-ea"/>
                <a:cs typeface="+mn-cs"/>
              </a:rPr>
              <a:pPr defTabSz="685800"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hangingPunct="1"/>
            <a:fld id="{76335ADA-BCDA-4F8F-8D46-03EB2091062D}" type="slidenum">
              <a:rPr lang="en-US" kern="1200" smtClean="0">
                <a:solidFill>
                  <a:prstClr val="black">
                    <a:tint val="75000"/>
                  </a:prstClr>
                </a:solidFill>
                <a:ea typeface="+mn-ea"/>
                <a:cs typeface="+mn-cs"/>
              </a:rPr>
              <a:pPr defTabSz="6858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07960151"/>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 id="2147484382" r:id="rId15"/>
    <p:sldLayoutId id="2147484383" r:id="rId16"/>
    <p:sldLayoutId id="2147484384" r:id="rId17"/>
    <p:sldLayoutId id="2147484385" r:id="rId18"/>
    <p:sldLayoutId id="2147484386" r:id="rId19"/>
    <p:sldLayoutId id="2147484387" r:id="rId20"/>
    <p:sldLayoutId id="2147484388" r:id="rId21"/>
    <p:sldLayoutId id="2147484389" r:id="rId22"/>
    <p:sldLayoutId id="2147484390" r:id="rId23"/>
    <p:sldLayoutId id="2147484391" r:id="rId24"/>
    <p:sldLayoutId id="2147484392" r:id="rId25"/>
    <p:sldLayoutId id="2147484393" r:id="rId26"/>
    <p:sldLayoutId id="2147484394" r:id="rId27"/>
    <p:sldLayoutId id="2147484395" r:id="rId28"/>
    <p:sldLayoutId id="2147484396" r:id="rId29"/>
    <p:sldLayoutId id="2147484397" r:id="rId30"/>
    <p:sldLayoutId id="2147484398" r:id="rId31"/>
    <p:sldLayoutId id="2147484399" r:id="rId32"/>
    <p:sldLayoutId id="2147484400" r:id="rId33"/>
    <p:sldLayoutId id="2147484401" r:id="rId34"/>
    <p:sldLayoutId id="2147484402" r:id="rId35"/>
    <p:sldLayoutId id="2147484403" r:id="rId36"/>
    <p:sldLayoutId id="2147484404" r:id="rId37"/>
    <p:sldLayoutId id="2147484405" r:id="rId38"/>
    <p:sldLayoutId id="2147484406" r:id="rId39"/>
    <p:sldLayoutId id="2147484407" r:id="rId40"/>
    <p:sldLayoutId id="2147484408" r:id="rId41"/>
    <p:sldLayoutId id="2147484409" r:id="rId42"/>
    <p:sldLayoutId id="2147484410" r:id="rId43"/>
    <p:sldLayoutId id="2147484411" r:id="rId44"/>
    <p:sldLayoutId id="2147484412" r:id="rId45"/>
    <p:sldLayoutId id="2147484413" r:id="rId46"/>
    <p:sldLayoutId id="2147484414" r:id="rId47"/>
    <p:sldLayoutId id="2147484415" r:id="rId48"/>
    <p:sldLayoutId id="2147484416" r:id="rId49"/>
    <p:sldLayoutId id="2147484417" r:id="rId50"/>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 xmlns:ma14="http://schemas.microsoft.com/office/mac/drawingml/2011/main"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rPr>
                <a:cs typeface="Helvetica"/>
              </a:rPr>
              <a:pPr/>
              <a:t>‹#›</a:t>
            </a:fld>
            <a:endParaRPr>
              <a:cs typeface="Helvetica"/>
            </a:endParaRPr>
          </a:p>
        </p:txBody>
      </p:sp>
    </p:spTree>
    <p:extLst>
      <p:ext uri="{BB962C8B-B14F-4D97-AF65-F5344CB8AC3E}">
        <p14:creationId xmlns:p14="http://schemas.microsoft.com/office/powerpoint/2010/main" val="2582882009"/>
      </p:ext>
    </p:extLst>
  </p:cSld>
  <p:clrMap bg1="lt1" tx1="dk1" bg2="lt2" tx2="dk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 id="2147484431" r:id="rId13"/>
    <p:sldLayoutId id="2147484432" r:id="rId14"/>
    <p:sldLayoutId id="2147484433" r:id="rId15"/>
    <p:sldLayoutId id="2147484434" r:id="rId16"/>
    <p:sldLayoutId id="2147484435" r:id="rId17"/>
    <p:sldLayoutId id="2147484436" r:id="rId18"/>
    <p:sldLayoutId id="2147484437" r:id="rId19"/>
    <p:sldLayoutId id="2147484438" r:id="rId20"/>
    <p:sldLayoutId id="2147484439" r:id="rId21"/>
    <p:sldLayoutId id="2147484440" r:id="rId22"/>
    <p:sldLayoutId id="2147484441" r:id="rId23"/>
    <p:sldLayoutId id="2147484442" r:id="rId24"/>
    <p:sldLayoutId id="2147484443" r:id="rId25"/>
    <p:sldLayoutId id="2147484444" r:id="rId26"/>
    <p:sldLayoutId id="2147484445" r:id="rId27"/>
    <p:sldLayoutId id="2147484446" r:id="rId28"/>
    <p:sldLayoutId id="2147484447" r:id="rId29"/>
    <p:sldLayoutId id="2147484448" r:id="rId30"/>
    <p:sldLayoutId id="2147484449" r:id="rId31"/>
    <p:sldLayoutId id="2147484450" r:id="rId32"/>
    <p:sldLayoutId id="2147484451" r:id="rId33"/>
    <p:sldLayoutId id="2147484452" r:id="rId34"/>
    <p:sldLayoutId id="2147484453" r:id="rId35"/>
    <p:sldLayoutId id="2147484454" r:id="rId36"/>
    <p:sldLayoutId id="2147484455" r:id="rId37"/>
    <p:sldLayoutId id="2147484456" r:id="rId38"/>
    <p:sldLayoutId id="2147484457" r:id="rId39"/>
    <p:sldLayoutId id="2147484458" r:id="rId40"/>
    <p:sldLayoutId id="2147484459" r:id="rId41"/>
    <p:sldLayoutId id="2147484460" r:id="rId42"/>
    <p:sldLayoutId id="2147484461" r:id="rId43"/>
    <p:sldLayoutId id="2147484462" r:id="rId44"/>
    <p:sldLayoutId id="2147484463" r:id="rId45"/>
    <p:sldLayoutId id="2147484464" r:id="rId46"/>
    <p:sldLayoutId id="2147484465" r:id="rId47"/>
    <p:sldLayoutId id="2147484466" r:id="rId48"/>
    <p:sldLayoutId id="2147484467" r:id="rId49"/>
    <p:sldLayoutId id="2147484468" r:id="rId50"/>
    <p:sldLayoutId id="2147484469" r:id="rId51"/>
    <p:sldLayoutId id="2147484470" r:id="rId52"/>
    <p:sldLayoutId id="2147484471" r:id="rId53"/>
    <p:sldLayoutId id="2147484472" r:id="rId54"/>
    <p:sldLayoutId id="2147484473" r:id="rId55"/>
    <p:sldLayoutId id="2147484474" r:id="rId56"/>
    <p:sldLayoutId id="2147484475" r:id="rId57"/>
    <p:sldLayoutId id="2147484476" r:id="rId58"/>
    <p:sldLayoutId id="2147484477" r:id="rId59"/>
    <p:sldLayoutId id="2147484478" r:id="rId60"/>
    <p:sldLayoutId id="2147484479" r:id="rId61"/>
    <p:sldLayoutId id="2147484480" r:id="rId62"/>
    <p:sldLayoutId id="2147484481" r:id="rId63"/>
    <p:sldLayoutId id="2147484482" r:id="rId64"/>
    <p:sldLayoutId id="2147484483" r:id="rId65"/>
    <p:sldLayoutId id="2147484484" r:id="rId66"/>
    <p:sldLayoutId id="2147484485" r:id="rId67"/>
    <p:sldLayoutId id="2147484486" r:id="rId68"/>
    <p:sldLayoutId id="2147484487" r:id="rId69"/>
    <p:sldLayoutId id="2147484488" r:id="rId70"/>
    <p:sldLayoutId id="2147484489" r:id="rId71"/>
    <p:sldLayoutId id="2147484490" r:id="rId72"/>
    <p:sldLayoutId id="2147484491" r:id="rId73"/>
    <p:sldLayoutId id="2147484492" r:id="rId74"/>
    <p:sldLayoutId id="2147484493" r:id="rId75"/>
    <p:sldLayoutId id="2147484494" r:id="rId76"/>
    <p:sldLayoutId id="2147484495" r:id="rId77"/>
    <p:sldLayoutId id="2147484496" r:id="rId78"/>
    <p:sldLayoutId id="2147484497" r:id="rId79"/>
    <p:sldLayoutId id="2147484498" r:id="rId80"/>
    <p:sldLayoutId id="2147484499" r:id="rId81"/>
    <p:sldLayoutId id="2147484500" r:id="rId82"/>
    <p:sldLayoutId id="2147484501" r:id="rId83"/>
    <p:sldLayoutId id="2147484502" r:id="rId84"/>
    <p:sldLayoutId id="2147484503" r:id="rId85"/>
    <p:sldLayoutId id="2147484504" r:id="rId86"/>
    <p:sldLayoutId id="2147484505" r:id="rId87"/>
    <p:sldLayoutId id="2147484506" r:id="rId88"/>
    <p:sldLayoutId id="2147484507" r:id="rId89"/>
    <p:sldLayoutId id="2147484508" r:id="rId90"/>
    <p:sldLayoutId id="2147484509" r:id="rId91"/>
    <p:sldLayoutId id="2147484510" r:id="rId92"/>
    <p:sldLayoutId id="2147484511" r:id="rId93"/>
    <p:sldLayoutId id="2147484512" r:id="rId94"/>
    <p:sldLayoutId id="2147484513" r:id="rId95"/>
    <p:sldLayoutId id="2147484514" r:id="rId96"/>
    <p:sldLayoutId id="2147484515" r:id="rId97"/>
    <p:sldLayoutId id="2147484516" r:id="rId98"/>
    <p:sldLayoutId id="2147484517" r:id="rId99"/>
    <p:sldLayoutId id="2147484518" r:id="rId100"/>
    <p:sldLayoutId id="2147484519"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2" tIns="45706" rIns="91412"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12" tIns="45706" rIns="91412"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12" tIns="45706" rIns="91412" bIns="45706" rtlCol="0" anchor="ctr"/>
          <a:lstStyle>
            <a:lvl1pPr algn="l">
              <a:defRPr sz="1200">
                <a:solidFill>
                  <a:schemeClr val="tx1">
                    <a:tint val="75000"/>
                  </a:schemeClr>
                </a:solidFill>
              </a:defRPr>
            </a:lvl1pPr>
          </a:lstStyle>
          <a:p>
            <a:pPr defTabSz="914085" hangingPunct="1"/>
            <a:fld id="{BFCE6273-A319-479D-9063-91E74A0B2C54}" type="datetimeFigureOut">
              <a:rPr lang="en-US" kern="1200" smtClean="0">
                <a:solidFill>
                  <a:prstClr val="black">
                    <a:tint val="75000"/>
                  </a:prstClr>
                </a:solidFill>
                <a:ea typeface="+mn-ea"/>
                <a:cs typeface="+mn-cs"/>
              </a:rPr>
              <a:pPr defTabSz="914085"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2" tIns="45706" rIns="91412" bIns="45706" rtlCol="0" anchor="ctr"/>
          <a:lstStyle>
            <a:lvl1pPr algn="ctr">
              <a:defRPr sz="1200">
                <a:solidFill>
                  <a:schemeClr val="tx1">
                    <a:tint val="75000"/>
                  </a:schemeClr>
                </a:solidFill>
              </a:defRPr>
            </a:lvl1pPr>
          </a:lstStyle>
          <a:p>
            <a:pPr defTabSz="914085"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914085" hangingPunct="1"/>
            <a:fld id="{76335ADA-BCDA-4F8F-8D46-03EB2091062D}" type="slidenum">
              <a:rPr lang="en-US" kern="1200" smtClean="0">
                <a:solidFill>
                  <a:prstClr val="black">
                    <a:tint val="75000"/>
                  </a:prstClr>
                </a:solidFill>
                <a:ea typeface="+mn-ea"/>
                <a:cs typeface="+mn-cs"/>
              </a:rPr>
              <a:pPr defTabSz="914085"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6277666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 id="2147483765" r:id="rId14"/>
    <p:sldLayoutId id="2147483766" r:id="rId15"/>
    <p:sldLayoutId id="2147483767" r:id="rId16"/>
    <p:sldLayoutId id="2147483768" r:id="rId17"/>
    <p:sldLayoutId id="2147483769" r:id="rId18"/>
    <p:sldLayoutId id="2147483770" r:id="rId19"/>
    <p:sldLayoutId id="2147483771" r:id="rId20"/>
    <p:sldLayoutId id="2147483772" r:id="rId21"/>
    <p:sldLayoutId id="2147483773" r:id="rId22"/>
    <p:sldLayoutId id="2147483774" r:id="rId23"/>
    <p:sldLayoutId id="2147483775" r:id="rId24"/>
    <p:sldLayoutId id="2147483776" r:id="rId25"/>
    <p:sldLayoutId id="2147483777" r:id="rId26"/>
    <p:sldLayoutId id="2147483778" r:id="rId27"/>
    <p:sldLayoutId id="2147483779" r:id="rId28"/>
    <p:sldLayoutId id="2147483780" r:id="rId29"/>
    <p:sldLayoutId id="2147483781" r:id="rId30"/>
    <p:sldLayoutId id="2147483782" r:id="rId31"/>
    <p:sldLayoutId id="2147483783" r:id="rId32"/>
    <p:sldLayoutId id="2147483784" r:id="rId33"/>
    <p:sldLayoutId id="2147483785" r:id="rId34"/>
    <p:sldLayoutId id="2147483786" r:id="rId35"/>
    <p:sldLayoutId id="2147483787" r:id="rId36"/>
    <p:sldLayoutId id="2147483788" r:id="rId37"/>
    <p:sldLayoutId id="2147483789" r:id="rId38"/>
    <p:sldLayoutId id="2147483790" r:id="rId39"/>
    <p:sldLayoutId id="2147483791" r:id="rId40"/>
    <p:sldLayoutId id="2147483792" r:id="rId41"/>
    <p:sldLayoutId id="2147483793" r:id="rId42"/>
    <p:sldLayoutId id="2147483794" r:id="rId43"/>
    <p:sldLayoutId id="2147483795" r:id="rId44"/>
    <p:sldLayoutId id="2147483796" r:id="rId45"/>
    <p:sldLayoutId id="2147483797" r:id="rId46"/>
    <p:sldLayoutId id="2147483798" r:id="rId47"/>
    <p:sldLayoutId id="2147483799" r:id="rId48"/>
    <p:sldLayoutId id="2147483800" r:id="rId49"/>
    <p:sldLayoutId id="2147483801" r:id="rId50"/>
  </p:sldLayoutIdLst>
  <p:txStyles>
    <p:titleStyle>
      <a:lvl1pPr algn="ctr" defTabSz="914085" rtl="0" eaLnBrk="1" latinLnBrk="0" hangingPunct="1">
        <a:spcBef>
          <a:spcPct val="0"/>
        </a:spcBef>
        <a:buNone/>
        <a:defRPr sz="4400" kern="1200">
          <a:solidFill>
            <a:schemeClr val="tx1"/>
          </a:solidFill>
          <a:latin typeface="+mj-lt"/>
          <a:ea typeface="+mj-ea"/>
          <a:cs typeface="+mj-cs"/>
        </a:defRPr>
      </a:lvl1pPr>
    </p:titleStyle>
    <p:bodyStyle>
      <a:lvl1pPr marL="342776" indent="-342776" algn="l" defTabSz="9140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97" indent="-285652" algn="l" defTabSz="91408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02" indent="-228516" algn="l" defTabSz="9140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40"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85"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64"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03"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42"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3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69" algn="l" defTabSz="914085" rtl="0" eaLnBrk="1" latinLnBrk="0" hangingPunct="1">
        <a:defRPr sz="1800" kern="1200">
          <a:solidFill>
            <a:schemeClr val="tx1"/>
          </a:solidFill>
          <a:latin typeface="+mn-lt"/>
          <a:ea typeface="+mn-ea"/>
          <a:cs typeface="+mn-cs"/>
        </a:defRPr>
      </a:lvl5pPr>
      <a:lvl6pPr marL="2285202" algn="l" defTabSz="914085" rtl="0" eaLnBrk="1" latinLnBrk="0" hangingPunct="1">
        <a:defRPr sz="1800" kern="1200">
          <a:solidFill>
            <a:schemeClr val="tx1"/>
          </a:solidFill>
          <a:latin typeface="+mn-lt"/>
          <a:ea typeface="+mn-ea"/>
          <a:cs typeface="+mn-cs"/>
        </a:defRPr>
      </a:lvl6pPr>
      <a:lvl7pPr marL="2742236" algn="l" defTabSz="914085" rtl="0" eaLnBrk="1" latinLnBrk="0" hangingPunct="1">
        <a:defRPr sz="1800" kern="1200">
          <a:solidFill>
            <a:schemeClr val="tx1"/>
          </a:solidFill>
          <a:latin typeface="+mn-lt"/>
          <a:ea typeface="+mn-ea"/>
          <a:cs typeface="+mn-cs"/>
        </a:defRPr>
      </a:lvl7pPr>
      <a:lvl8pPr marL="3199280" algn="l" defTabSz="914085" rtl="0" eaLnBrk="1" latinLnBrk="0" hangingPunct="1">
        <a:defRPr sz="1800" kern="1200">
          <a:solidFill>
            <a:schemeClr val="tx1"/>
          </a:solidFill>
          <a:latin typeface="+mn-lt"/>
          <a:ea typeface="+mn-ea"/>
          <a:cs typeface="+mn-cs"/>
        </a:defRPr>
      </a:lvl8pPr>
      <a:lvl9pPr marL="3656320"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46" tIns="34289" rIns="68546" bIns="3428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1" y="1369219"/>
            <a:ext cx="7886700" cy="3263504"/>
          </a:xfrm>
          <a:prstGeom prst="rect">
            <a:avLst/>
          </a:prstGeom>
        </p:spPr>
        <p:txBody>
          <a:bodyPr vert="horz" lIns="68546" tIns="34289" rIns="68546" bIns="34289"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408"/>
            <a:ext cx="2057400" cy="273844"/>
          </a:xfrm>
          <a:prstGeom prst="rect">
            <a:avLst/>
          </a:prstGeom>
        </p:spPr>
        <p:txBody>
          <a:bodyPr vert="horz" lIns="68546" tIns="34289" rIns="68546" bIns="34289" rtlCol="0" anchor="ctr"/>
          <a:lstStyle>
            <a:lvl1pPr algn="l">
              <a:defRPr sz="900" b="0" i="0">
                <a:solidFill>
                  <a:schemeClr val="tx1">
                    <a:tint val="75000"/>
                  </a:schemeClr>
                </a:solidFill>
                <a:latin typeface="Helvetica Regular" charset="0"/>
              </a:defRPr>
            </a:lvl1pPr>
          </a:lstStyle>
          <a:p>
            <a:pPr defTabSz="685409" hangingPunct="1"/>
            <a:fld id="{56BD8FD8-A34D-43B1-A759-8AA482760513}" type="datetimeFigureOut">
              <a:rPr lang="en-US" kern="1200" smtClean="0">
                <a:solidFill>
                  <a:prstClr val="black">
                    <a:tint val="75000"/>
                  </a:prstClr>
                </a:solidFill>
              </a:rPr>
              <a:pPr defTabSz="685409" hangingPunct="1"/>
              <a:t>9/28/2017</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46" tIns="34289" rIns="68546" bIns="34289" rtlCol="0" anchor="ctr"/>
          <a:lstStyle>
            <a:lvl1pPr algn="ctr">
              <a:defRPr sz="900" b="0" i="0">
                <a:solidFill>
                  <a:schemeClr val="tx1">
                    <a:tint val="75000"/>
                  </a:schemeClr>
                </a:solidFill>
                <a:latin typeface="Helvetica Regular" charset="0"/>
              </a:defRPr>
            </a:lvl1pPr>
          </a:lstStyle>
          <a:p>
            <a:pPr defTabSz="685409"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46" tIns="34289" rIns="68546" bIns="34289" rtlCol="0" anchor="ctr"/>
          <a:lstStyle>
            <a:lvl1pPr algn="r">
              <a:defRPr sz="900" b="0" i="0">
                <a:solidFill>
                  <a:schemeClr val="tx1">
                    <a:tint val="75000"/>
                  </a:schemeClr>
                </a:solidFill>
                <a:latin typeface="Helvetica Regular" charset="0"/>
              </a:defRPr>
            </a:lvl1pPr>
          </a:lstStyle>
          <a:p>
            <a:pPr defTabSz="685409" hangingPunct="1"/>
            <a:fld id="{580BBA8B-F5A8-4DFD-BF96-4A143B49FF35}" type="slidenum">
              <a:rPr lang="en-US" kern="1200" smtClean="0">
                <a:solidFill>
                  <a:prstClr val="black">
                    <a:tint val="75000"/>
                  </a:prstClr>
                </a:solidFill>
              </a:rPr>
              <a:pPr defTabSz="685409"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388656844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Lst>
  <p:timing>
    <p:tnLst>
      <p:par>
        <p:cTn id="1" dur="indefinite" restart="never" nodeType="tmRoot"/>
      </p:par>
    </p:tnLst>
  </p:timing>
  <p:txStyles>
    <p:titleStyle>
      <a:lvl1pPr algn="l" defTabSz="68540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25035339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 id="2147483978" r:id="rId19"/>
    <p:sldLayoutId id="2147483979" r:id="rId20"/>
    <p:sldLayoutId id="2147483980" r:id="rId21"/>
    <p:sldLayoutId id="2147483981" r:id="rId22"/>
    <p:sldLayoutId id="2147483982" r:id="rId23"/>
    <p:sldLayoutId id="2147483983" r:id="rId24"/>
    <p:sldLayoutId id="2147483984" r:id="rId25"/>
    <p:sldLayoutId id="2147483985" r:id="rId26"/>
    <p:sldLayoutId id="2147483986" r:id="rId27"/>
    <p:sldLayoutId id="2147483987" r:id="rId28"/>
    <p:sldLayoutId id="2147483988" r:id="rId29"/>
    <p:sldLayoutId id="2147483989" r:id="rId30"/>
    <p:sldLayoutId id="2147483990" r:id="rId31"/>
    <p:sldLayoutId id="2147483991" r:id="rId32"/>
    <p:sldLayoutId id="2147483992" r:id="rId33"/>
    <p:sldLayoutId id="2147483993" r:id="rId34"/>
    <p:sldLayoutId id="2147483994" r:id="rId35"/>
    <p:sldLayoutId id="2147483995" r:id="rId36"/>
    <p:sldLayoutId id="2147483996" r:id="rId37"/>
    <p:sldLayoutId id="2147483997" r:id="rId38"/>
    <p:sldLayoutId id="2147483998" r:id="rId39"/>
    <p:sldLayoutId id="2147483999" r:id="rId40"/>
    <p:sldLayoutId id="2147484000" r:id="rId41"/>
    <p:sldLayoutId id="2147484001" r:id="rId42"/>
    <p:sldLayoutId id="2147484002" r:id="rId43"/>
    <p:sldLayoutId id="2147484003" r:id="rId44"/>
    <p:sldLayoutId id="2147484004" r:id="rId45"/>
    <p:sldLayoutId id="2147484005" r:id="rId46"/>
    <p:sldLayoutId id="2147484006" r:id="rId47"/>
    <p:sldLayoutId id="2147484007" r:id="rId48"/>
    <p:sldLayoutId id="2147484008" r:id="rId49"/>
    <p:sldLayoutId id="2147484009" r:id="rId5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185297571"/>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4" r:id="rId13"/>
    <p:sldLayoutId id="2147484075" r:id="rId14"/>
    <p:sldLayoutId id="2147484076" r:id="rId15"/>
    <p:sldLayoutId id="2147484077" r:id="rId16"/>
    <p:sldLayoutId id="2147484078" r:id="rId17"/>
    <p:sldLayoutId id="2147484079" r:id="rId18"/>
    <p:sldLayoutId id="2147484080" r:id="rId19"/>
    <p:sldLayoutId id="2147484081" r:id="rId20"/>
    <p:sldLayoutId id="2147484082" r:id="rId21"/>
    <p:sldLayoutId id="2147484083" r:id="rId22"/>
    <p:sldLayoutId id="2147484084" r:id="rId23"/>
    <p:sldLayoutId id="2147484085" r:id="rId24"/>
    <p:sldLayoutId id="2147484086" r:id="rId25"/>
    <p:sldLayoutId id="2147484087" r:id="rId26"/>
    <p:sldLayoutId id="2147484088" r:id="rId27"/>
    <p:sldLayoutId id="2147484089" r:id="rId28"/>
    <p:sldLayoutId id="2147484090" r:id="rId29"/>
    <p:sldLayoutId id="2147484091" r:id="rId30"/>
    <p:sldLayoutId id="2147484092" r:id="rId31"/>
    <p:sldLayoutId id="2147484093" r:id="rId32"/>
    <p:sldLayoutId id="2147484094" r:id="rId33"/>
    <p:sldLayoutId id="2147484095" r:id="rId34"/>
    <p:sldLayoutId id="2147484096" r:id="rId35"/>
    <p:sldLayoutId id="2147484097" r:id="rId36"/>
    <p:sldLayoutId id="2147484098" r:id="rId37"/>
    <p:sldLayoutId id="2147484099" r:id="rId38"/>
    <p:sldLayoutId id="2147484100" r:id="rId39"/>
    <p:sldLayoutId id="2147484101" r:id="rId40"/>
    <p:sldLayoutId id="2147484102" r:id="rId41"/>
    <p:sldLayoutId id="2147484103" r:id="rId42"/>
    <p:sldLayoutId id="2147484104" r:id="rId43"/>
    <p:sldLayoutId id="2147484105" r:id="rId44"/>
    <p:sldLayoutId id="2147484106" r:id="rId45"/>
    <p:sldLayoutId id="2147484107" r:id="rId46"/>
    <p:sldLayoutId id="2147484108" r:id="rId47"/>
    <p:sldLayoutId id="2147484109" r:id="rId48"/>
    <p:sldLayoutId id="2147484110" r:id="rId49"/>
    <p:sldLayoutId id="2147484111" r:id="rId5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496716004"/>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76" r:id="rId13"/>
    <p:sldLayoutId id="2147484177" r:id="rId14"/>
    <p:sldLayoutId id="2147484178" r:id="rId15"/>
    <p:sldLayoutId id="2147484179" r:id="rId16"/>
    <p:sldLayoutId id="2147484180" r:id="rId17"/>
    <p:sldLayoutId id="2147484181" r:id="rId18"/>
    <p:sldLayoutId id="2147484182" r:id="rId19"/>
    <p:sldLayoutId id="2147484183" r:id="rId20"/>
    <p:sldLayoutId id="2147484184" r:id="rId21"/>
    <p:sldLayoutId id="2147484185" r:id="rId22"/>
    <p:sldLayoutId id="2147484186" r:id="rId23"/>
    <p:sldLayoutId id="2147484187" r:id="rId24"/>
    <p:sldLayoutId id="2147484188" r:id="rId25"/>
    <p:sldLayoutId id="2147484189" r:id="rId26"/>
    <p:sldLayoutId id="2147484190" r:id="rId27"/>
    <p:sldLayoutId id="2147484191" r:id="rId28"/>
    <p:sldLayoutId id="2147484192" r:id="rId29"/>
    <p:sldLayoutId id="2147484193" r:id="rId30"/>
    <p:sldLayoutId id="2147484194" r:id="rId31"/>
    <p:sldLayoutId id="2147484195" r:id="rId32"/>
    <p:sldLayoutId id="2147484196" r:id="rId33"/>
    <p:sldLayoutId id="2147484197" r:id="rId34"/>
    <p:sldLayoutId id="2147484198" r:id="rId35"/>
    <p:sldLayoutId id="2147484199" r:id="rId36"/>
    <p:sldLayoutId id="2147484200" r:id="rId37"/>
    <p:sldLayoutId id="2147484201" r:id="rId38"/>
    <p:sldLayoutId id="2147484202" r:id="rId39"/>
    <p:sldLayoutId id="2147484203" r:id="rId40"/>
    <p:sldLayoutId id="2147484204" r:id="rId41"/>
    <p:sldLayoutId id="2147484205" r:id="rId42"/>
    <p:sldLayoutId id="2147484206" r:id="rId43"/>
    <p:sldLayoutId id="2147484207" r:id="rId44"/>
    <p:sldLayoutId id="2147484208" r:id="rId45"/>
    <p:sldLayoutId id="2147484209" r:id="rId46"/>
    <p:sldLayoutId id="2147484210" r:id="rId47"/>
    <p:sldLayoutId id="2147484211" r:id="rId48"/>
    <p:sldLayoutId id="2147484212" r:id="rId49"/>
    <p:sldLayoutId id="2147484213" r:id="rId5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2427965924"/>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27" r:id="rId13"/>
    <p:sldLayoutId id="2147484228" r:id="rId14"/>
    <p:sldLayoutId id="2147484229" r:id="rId15"/>
    <p:sldLayoutId id="2147484230" r:id="rId16"/>
    <p:sldLayoutId id="2147484231" r:id="rId17"/>
    <p:sldLayoutId id="2147484232" r:id="rId18"/>
    <p:sldLayoutId id="2147484233" r:id="rId19"/>
    <p:sldLayoutId id="2147484234" r:id="rId20"/>
    <p:sldLayoutId id="2147484235" r:id="rId21"/>
    <p:sldLayoutId id="2147484236" r:id="rId22"/>
    <p:sldLayoutId id="2147484237" r:id="rId23"/>
    <p:sldLayoutId id="2147484238" r:id="rId24"/>
    <p:sldLayoutId id="2147484239" r:id="rId25"/>
    <p:sldLayoutId id="2147484240" r:id="rId26"/>
    <p:sldLayoutId id="2147484241" r:id="rId27"/>
    <p:sldLayoutId id="2147484242" r:id="rId28"/>
    <p:sldLayoutId id="2147484243" r:id="rId29"/>
    <p:sldLayoutId id="2147484244" r:id="rId30"/>
    <p:sldLayoutId id="2147484245" r:id="rId31"/>
    <p:sldLayoutId id="2147484246" r:id="rId32"/>
    <p:sldLayoutId id="2147484247" r:id="rId33"/>
    <p:sldLayoutId id="2147484248" r:id="rId34"/>
    <p:sldLayoutId id="2147484249" r:id="rId35"/>
    <p:sldLayoutId id="2147484250" r:id="rId36"/>
    <p:sldLayoutId id="2147484251" r:id="rId37"/>
    <p:sldLayoutId id="2147484252" r:id="rId38"/>
    <p:sldLayoutId id="2147484253" r:id="rId39"/>
    <p:sldLayoutId id="2147484254" r:id="rId40"/>
    <p:sldLayoutId id="2147484255" r:id="rId41"/>
    <p:sldLayoutId id="2147484256" r:id="rId42"/>
    <p:sldLayoutId id="2147484257" r:id="rId43"/>
    <p:sldLayoutId id="2147484258" r:id="rId44"/>
    <p:sldLayoutId id="2147484259" r:id="rId45"/>
    <p:sldLayoutId id="2147484260" r:id="rId46"/>
    <p:sldLayoutId id="2147484261" r:id="rId47"/>
    <p:sldLayoutId id="2147484262" r:id="rId48"/>
    <p:sldLayoutId id="2147484263" r:id="rId49"/>
    <p:sldLayoutId id="2147484264" r:id="rId50"/>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latin typeface="微軟正黑體" panose="020B0604030504040204" pitchFamily="34" charset="-120"/>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latin typeface="微軟正黑體" panose="020B0604030504040204" pitchFamily="34" charset="-120"/>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latin typeface="微軟正黑體" panose="020B0604030504040204" pitchFamily="34" charset="-120"/>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981994409"/>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 id="2147484286" r:id="rId21"/>
    <p:sldLayoutId id="2147484287" r:id="rId22"/>
    <p:sldLayoutId id="2147484288" r:id="rId23"/>
    <p:sldLayoutId id="2147484289" r:id="rId24"/>
    <p:sldLayoutId id="2147484290" r:id="rId25"/>
    <p:sldLayoutId id="2147484291" r:id="rId26"/>
    <p:sldLayoutId id="2147484292" r:id="rId27"/>
    <p:sldLayoutId id="2147484293" r:id="rId28"/>
    <p:sldLayoutId id="2147484294" r:id="rId29"/>
    <p:sldLayoutId id="2147484295" r:id="rId30"/>
    <p:sldLayoutId id="2147484296" r:id="rId31"/>
    <p:sldLayoutId id="2147484297" r:id="rId32"/>
    <p:sldLayoutId id="2147484298" r:id="rId33"/>
    <p:sldLayoutId id="2147484299" r:id="rId34"/>
    <p:sldLayoutId id="2147484300" r:id="rId35"/>
    <p:sldLayoutId id="2147484301" r:id="rId36"/>
    <p:sldLayoutId id="2147484302" r:id="rId37"/>
    <p:sldLayoutId id="2147484303" r:id="rId38"/>
    <p:sldLayoutId id="2147484304" r:id="rId39"/>
    <p:sldLayoutId id="2147484305" r:id="rId40"/>
    <p:sldLayoutId id="2147484306" r:id="rId41"/>
    <p:sldLayoutId id="2147484307" r:id="rId42"/>
    <p:sldLayoutId id="2147484308" r:id="rId43"/>
    <p:sldLayoutId id="2147484309" r:id="rId44"/>
    <p:sldLayoutId id="2147484310" r:id="rId45"/>
    <p:sldLayoutId id="2147484311" r:id="rId46"/>
    <p:sldLayoutId id="2147484312" r:id="rId47"/>
    <p:sldLayoutId id="2147484313" r:id="rId48"/>
    <p:sldLayoutId id="2147484314" r:id="rId49"/>
    <p:sldLayoutId id="2147484315" r:id="rId50"/>
  </p:sldLayoutIdLst>
  <p:txStyles>
    <p:titleStyle>
      <a:lvl1pPr algn="ctr" defTabSz="914400" rtl="0" eaLnBrk="1" latinLnBrk="0" hangingPunct="1">
        <a:spcBef>
          <a:spcPct val="0"/>
        </a:spcBef>
        <a:buNone/>
        <a:defRPr sz="4400" kern="1200">
          <a:solidFill>
            <a:schemeClr val="tx1"/>
          </a:solidFill>
          <a:latin typeface="微軟正黑體" panose="020B0604030504040204" pitchFamily="34" charset="-12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微軟正黑體" panose="020B0604030504040204" pitchFamily="34" charset="-12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微軟正黑體" panose="020B0604030504040204" pitchFamily="34" charset="-12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微軟正黑體" panose="020B0604030504040204" pitchFamily="34" charset="-12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微軟正黑體" panose="020B0604030504040204" pitchFamily="34" charset="-12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微軟正黑體" panose="020B0604030504040204" pitchFamily="34" charset="-12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hangingPunct="1"/>
            <a:fld id="{BFCE6273-A319-479D-9063-91E74A0B2C54}" type="datetimeFigureOut">
              <a:rPr lang="en-US" kern="1200" smtClean="0">
                <a:solidFill>
                  <a:prstClr val="black">
                    <a:tint val="75000"/>
                  </a:prstClr>
                </a:solidFill>
                <a:ea typeface="+mn-ea"/>
                <a:cs typeface="+mn-cs"/>
              </a:rPr>
              <a:pPr defTabSz="685800" hangingPunct="1"/>
              <a:t>9/28/2017</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hangingPunct="1"/>
            <a:fld id="{76335ADA-BCDA-4F8F-8D46-03EB2091062D}" type="slidenum">
              <a:rPr lang="en-US" kern="1200" smtClean="0">
                <a:solidFill>
                  <a:prstClr val="black">
                    <a:tint val="75000"/>
                  </a:prstClr>
                </a:solidFill>
                <a:ea typeface="+mn-ea"/>
                <a:cs typeface="+mn-cs"/>
              </a:rPr>
              <a:pPr defTabSz="6858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701989623"/>
      </p:ext>
    </p:extLst>
  </p:cSld>
  <p:clrMap bg1="lt1" tx1="dk1" bg2="lt2" tx2="dk2" accent1="accent1" accent2="accent2" accent3="accent3" accent4="accent4" accent5="accent5" accent6="accent6" hlink="hlink" folHlink="folHlink"/>
  <p:sldLayoutIdLst>
    <p:sldLayoutId id="2147484317" r:id="rId1"/>
    <p:sldLayoutId id="2147484318" r:id="rId2"/>
    <p:sldLayoutId id="2147484319" r:id="rId3"/>
    <p:sldLayoutId id="2147484320" r:id="rId4"/>
    <p:sldLayoutId id="2147484321" r:id="rId5"/>
    <p:sldLayoutId id="2147484322" r:id="rId6"/>
    <p:sldLayoutId id="2147484323" r:id="rId7"/>
    <p:sldLayoutId id="2147484324" r:id="rId8"/>
    <p:sldLayoutId id="2147484325" r:id="rId9"/>
    <p:sldLayoutId id="2147484326" r:id="rId10"/>
    <p:sldLayoutId id="2147484327" r:id="rId11"/>
    <p:sldLayoutId id="2147484328" r:id="rId12"/>
    <p:sldLayoutId id="2147484329" r:id="rId13"/>
    <p:sldLayoutId id="2147484330" r:id="rId14"/>
    <p:sldLayoutId id="2147484331" r:id="rId15"/>
    <p:sldLayoutId id="2147484332" r:id="rId16"/>
    <p:sldLayoutId id="2147484333" r:id="rId17"/>
    <p:sldLayoutId id="2147484334" r:id="rId18"/>
    <p:sldLayoutId id="2147484335" r:id="rId19"/>
    <p:sldLayoutId id="2147484336" r:id="rId20"/>
    <p:sldLayoutId id="2147484337" r:id="rId21"/>
    <p:sldLayoutId id="2147484338" r:id="rId22"/>
    <p:sldLayoutId id="2147484339" r:id="rId23"/>
    <p:sldLayoutId id="2147484340" r:id="rId24"/>
    <p:sldLayoutId id="2147484341" r:id="rId25"/>
    <p:sldLayoutId id="2147484342" r:id="rId26"/>
    <p:sldLayoutId id="2147484343" r:id="rId27"/>
    <p:sldLayoutId id="2147484344" r:id="rId28"/>
    <p:sldLayoutId id="2147484345" r:id="rId29"/>
    <p:sldLayoutId id="2147484346" r:id="rId30"/>
    <p:sldLayoutId id="2147484347" r:id="rId31"/>
    <p:sldLayoutId id="2147484348" r:id="rId32"/>
    <p:sldLayoutId id="2147484349" r:id="rId33"/>
    <p:sldLayoutId id="2147484350" r:id="rId34"/>
    <p:sldLayoutId id="2147484351" r:id="rId35"/>
    <p:sldLayoutId id="2147484352" r:id="rId36"/>
    <p:sldLayoutId id="2147484353" r:id="rId37"/>
    <p:sldLayoutId id="2147484354" r:id="rId38"/>
    <p:sldLayoutId id="2147484355" r:id="rId39"/>
    <p:sldLayoutId id="2147484356" r:id="rId40"/>
    <p:sldLayoutId id="2147484357" r:id="rId41"/>
    <p:sldLayoutId id="2147484358" r:id="rId42"/>
    <p:sldLayoutId id="2147484359" r:id="rId43"/>
    <p:sldLayoutId id="2147484360" r:id="rId44"/>
    <p:sldLayoutId id="2147484361" r:id="rId45"/>
    <p:sldLayoutId id="2147484362" r:id="rId46"/>
    <p:sldLayoutId id="2147484363" r:id="rId47"/>
    <p:sldLayoutId id="2147484364" r:id="rId48"/>
    <p:sldLayoutId id="2147484365" r:id="rId49"/>
    <p:sldLayoutId id="2147484366" r:id="rId50"/>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0.xml"/><Relationship Id="rId1" Type="http://schemas.openxmlformats.org/officeDocument/2006/relationships/slideLayout" Target="../slideLayouts/slideLayout217.xml"/></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36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jpe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67.xml"/><Relationship Id="rId6" Type="http://schemas.openxmlformats.org/officeDocument/2006/relationships/image" Target="../media/image25.jpeg"/><Relationship Id="rId5" Type="http://schemas.openxmlformats.org/officeDocument/2006/relationships/image" Target="../media/image18.png"/><Relationship Id="rId10" Type="http://schemas.openxmlformats.org/officeDocument/2006/relationships/image" Target="../media/image27.png"/><Relationship Id="rId4" Type="http://schemas.openxmlformats.org/officeDocument/2006/relationships/image" Target="../media/image17.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0.tiff"/><Relationship Id="rId3" Type="http://schemas.openxmlformats.org/officeDocument/2006/relationships/image" Target="../media/image17.png"/><Relationship Id="rId7"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67.xml"/><Relationship Id="rId6" Type="http://schemas.openxmlformats.org/officeDocument/2006/relationships/image" Target="../media/image29.tiff"/><Relationship Id="rId11" Type="http://schemas.openxmlformats.org/officeDocument/2006/relationships/image" Target="../media/image32.tiff"/><Relationship Id="rId5" Type="http://schemas.openxmlformats.org/officeDocument/2006/relationships/image" Target="../media/image19.png"/><Relationship Id="rId10" Type="http://schemas.openxmlformats.org/officeDocument/2006/relationships/image" Target="../media/image22.png"/><Relationship Id="rId4" Type="http://schemas.openxmlformats.org/officeDocument/2006/relationships/image" Target="../media/image28.tiff"/><Relationship Id="rId9" Type="http://schemas.openxmlformats.org/officeDocument/2006/relationships/image" Target="../media/image31.tiff"/></Relationships>
</file>

<file path=ppt/slides/_rels/slide14.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jpeg"/><Relationship Id="rId7"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jpeg"/><Relationship Id="rId9"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tiff"/></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7.png"/><Relationship Id="rId7"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8.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1.xml"/><Relationship Id="rId1" Type="http://schemas.openxmlformats.org/officeDocument/2006/relationships/slideLayout" Target="../slideLayouts/slideLayout467.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3.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5.xml"/><Relationship Id="rId1" Type="http://schemas.openxmlformats.org/officeDocument/2006/relationships/slideLayout" Target="../slideLayouts/slideLayout317.xml"/></Relationships>
</file>

<file path=ppt/slides/_rels/slide2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mawc411.com/grow_eng.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tiff"/></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267.xml"/><Relationship Id="rId6" Type="http://schemas.microsoft.com/office/2007/relationships/hdphoto" Target="../media/hdphoto5.wdp"/><Relationship Id="rId5" Type="http://schemas.openxmlformats.org/officeDocument/2006/relationships/image" Target="../media/image61.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422.xml"/><Relationship Id="rId4" Type="http://schemas.openxmlformats.org/officeDocument/2006/relationships/image" Target="../media/image67.png"/></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tiff"/></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notesSlide" Target="../notesSlides/notesSlide36.xml"/><Relationship Id="rId1" Type="http://schemas.openxmlformats.org/officeDocument/2006/relationships/slideLayout" Target="../slideLayouts/slideLayout156.xml"/><Relationship Id="rId4" Type="http://schemas.openxmlformats.org/officeDocument/2006/relationships/image" Target="../media/image77.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7.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9.xml"/><Relationship Id="rId1" Type="http://schemas.openxmlformats.org/officeDocument/2006/relationships/slideLayout" Target="../slideLayouts/slideLayout21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 name="image2.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105" y="-1"/>
            <a:ext cx="9212894" cy="5143502"/>
          </a:xfrm>
          <a:prstGeom prst="rect">
            <a:avLst/>
          </a:prstGeom>
          <a:ln w="12700">
            <a:miter lim="400000"/>
          </a:ln>
        </p:spPr>
      </p:pic>
      <p:sp>
        <p:nvSpPr>
          <p:cNvPr id="1117" name="Shape 1117"/>
          <p:cNvSpPr/>
          <p:nvPr/>
        </p:nvSpPr>
        <p:spPr>
          <a:xfrm>
            <a:off x="-6256" y="3742659"/>
            <a:ext cx="9144001" cy="1220266"/>
          </a:xfrm>
          <a:prstGeom prst="rect">
            <a:avLst/>
          </a:prstGeom>
          <a:solidFill>
            <a:srgbClr val="00B0F0">
              <a:alpha val="84000"/>
            </a:srgbClr>
          </a:solidFill>
          <a:ln w="25400">
            <a:solidFill>
              <a:srgbClr val="00B0F0"/>
            </a:solidFill>
          </a:ln>
        </p:spPr>
        <p:txBody>
          <a:bodyPr lIns="45705" tIns="45706" rIns="45705" bIns="45706" anchor="ct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118" name="Shape 1118"/>
          <p:cNvSpPr/>
          <p:nvPr/>
        </p:nvSpPr>
        <p:spPr>
          <a:xfrm>
            <a:off x="-25052" y="4038403"/>
            <a:ext cx="9162789" cy="48010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a:lnSpc>
                <a:spcPct val="90000"/>
              </a:lnSpc>
              <a:defRPr sz="3200" spc="200">
                <a:solidFill>
                  <a:srgbClr val="FFFFFF"/>
                </a:solidFill>
                <a:latin typeface="+mn-lt"/>
                <a:ea typeface="+mn-ea"/>
                <a:cs typeface="+mn-cs"/>
                <a:sym typeface="Helvetica"/>
              </a:defRPr>
            </a:lvl1pPr>
          </a:lstStyle>
          <a:p>
            <a:r>
              <a:rPr lang="x-none" sz="2800" b="1" i="0" dirty="0" smtClean="0">
                <a:solidFill>
                  <a:srgbClr val="FFFFFF"/>
                </a:solidFill>
                <a:latin typeface="微軟正黑體" panose="020B0604030504040204" pitchFamily="34" charset="-120"/>
                <a:ea typeface="微軟正黑體" panose="020B0604030504040204" pitchFamily="34" charset="-120"/>
              </a:rPr>
              <a:t>網路中心經營者概論課程</a:t>
            </a:r>
          </a:p>
        </p:txBody>
      </p:sp>
      <p:sp>
        <p:nvSpPr>
          <p:cNvPr id="1119" name="Shape 1119"/>
          <p:cNvSpPr/>
          <p:nvPr/>
        </p:nvSpPr>
        <p:spPr>
          <a:xfrm>
            <a:off x="222744" y="3639501"/>
            <a:ext cx="785621" cy="132341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defRPr sz="8000">
                <a:solidFill>
                  <a:srgbClr val="FFFFFF"/>
                </a:solidFill>
                <a:latin typeface="+mn-lt"/>
                <a:ea typeface="+mn-ea"/>
                <a:cs typeface="+mn-cs"/>
                <a:sym typeface="Helvetica"/>
              </a:defRPr>
            </a:lvl1pPr>
          </a:lstStyle>
          <a:p>
            <a:r>
              <a:rPr b="1">
                <a:latin typeface="微軟正黑體" panose="020B0604030504040204" pitchFamily="34" charset="-120"/>
                <a:ea typeface="微軟正黑體" panose="020B0604030504040204" pitchFamily="34" charset="-120"/>
              </a:rPr>
              <a:t>[</a:t>
            </a:r>
          </a:p>
        </p:txBody>
      </p:sp>
      <p:sp>
        <p:nvSpPr>
          <p:cNvPr id="1120" name="Shape 1120"/>
          <p:cNvSpPr/>
          <p:nvPr/>
        </p:nvSpPr>
        <p:spPr>
          <a:xfrm>
            <a:off x="8325296" y="3639499"/>
            <a:ext cx="726573" cy="132341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defRPr sz="8000">
                <a:solidFill>
                  <a:srgbClr val="FFFFFF"/>
                </a:solidFill>
                <a:latin typeface="+mn-lt"/>
                <a:ea typeface="+mn-ea"/>
                <a:cs typeface="+mn-cs"/>
                <a:sym typeface="Helvetica"/>
              </a:defRPr>
            </a:lvl1pPr>
          </a:lstStyle>
          <a:p>
            <a:r>
              <a:rPr b="1">
                <a:latin typeface="微軟正黑體" panose="020B0604030504040204" pitchFamily="34" charset="-120"/>
                <a:ea typeface="微軟正黑體" panose="020B0604030504040204" pitchFamily="34" charset="-120"/>
              </a:rPr>
              <a:t>]</a:t>
            </a:r>
          </a:p>
        </p:txBody>
      </p:sp>
      <p:sp>
        <p:nvSpPr>
          <p:cNvPr id="1121" name="Shape 1121"/>
          <p:cNvSpPr/>
          <p:nvPr/>
        </p:nvSpPr>
        <p:spPr>
          <a:xfrm>
            <a:off x="1" y="4497037"/>
            <a:ext cx="9162789" cy="34160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a:lnSpc>
                <a:spcPct val="90000"/>
              </a:lnSpc>
              <a:defRPr sz="2000" spc="200">
                <a:solidFill>
                  <a:srgbClr val="FFFFFF"/>
                </a:solidFill>
                <a:latin typeface="+mn-lt"/>
                <a:ea typeface="+mn-ea"/>
                <a:cs typeface="+mn-cs"/>
                <a:sym typeface="Helvetica"/>
              </a:defRPr>
            </a:lvl1pPr>
          </a:lstStyle>
          <a:p>
            <a:r>
              <a:rPr lang="x-none" sz="1800" b="1" i="0" dirty="0" smtClean="0">
                <a:solidFill>
                  <a:srgbClr val="FFFFFF"/>
                </a:solidFill>
                <a:latin typeface="微軟正黑體" panose="020B0604030504040204" pitchFamily="34" charset="-120"/>
                <a:ea typeface="微軟正黑體" panose="020B0604030504040204" pitchFamily="34" charset="-120"/>
              </a:rPr>
              <a:t>打造成功的系統</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p:cNvSpPr/>
          <p:nvPr/>
        </p:nvSpPr>
        <p:spPr>
          <a:xfrm>
            <a:off x="5218386" y="0"/>
            <a:ext cx="3925614" cy="514350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8" name="TextBox 7"/>
          <p:cNvSpPr txBox="1"/>
          <p:nvPr/>
        </p:nvSpPr>
        <p:spPr>
          <a:xfrm>
            <a:off x="5332369" y="401925"/>
            <a:ext cx="3697648" cy="3785652"/>
          </a:xfrm>
          <a:prstGeom prst="rect">
            <a:avLst/>
          </a:prstGeom>
          <a:noFill/>
        </p:spPr>
        <p:txBody>
          <a:bodyPr wrap="square" rtlCol="0">
            <a:spAutoFit/>
          </a:bodyPr>
          <a:lstStyle/>
          <a:p>
            <a:pPr lvl="0"/>
            <a:r>
              <a:rPr lang="x-none" sz="2000" b="1" i="0" dirty="0" smtClean="0">
                <a:solidFill>
                  <a:srgbClr val="FFFFFF"/>
                </a:solidFill>
                <a:latin typeface="微軟正黑體" panose="020B0604030504040204" pitchFamily="34" charset="-120"/>
                <a:ea typeface="微軟正黑體" panose="020B0604030504040204" pitchFamily="34" charset="-120"/>
              </a:rPr>
              <a:t>網站設計</a:t>
            </a:r>
          </a:p>
          <a:p>
            <a:pPr lvl="0"/>
            <a:r>
              <a:rPr lang="x-none" sz="1800" b="1" i="0" dirty="0" smtClean="0">
                <a:solidFill>
                  <a:srgbClr val="FFFFFF"/>
                </a:solidFill>
                <a:latin typeface="微軟正黑體" panose="020B0604030504040204" pitchFamily="34" charset="-120"/>
                <a:ea typeface="微軟正黑體" panose="020B0604030504040204" pitchFamily="34" charset="-120"/>
              </a:rPr>
              <a:t>您的網站設計不只反映您的生意並且決定您將如何與您的訪客互動。</a:t>
            </a:r>
          </a:p>
          <a:p>
            <a:pPr lvl="0"/>
            <a:endParaRPr lang="en-US" b="1" dirty="0">
              <a:solidFill>
                <a:schemeClr val="bg1"/>
              </a:solidFill>
              <a:latin typeface="微軟正黑體" panose="020B0604030504040204" pitchFamily="34" charset="-120"/>
              <a:ea typeface="微軟正黑體" panose="020B0604030504040204" pitchFamily="34" charset="-120"/>
            </a:endParaRPr>
          </a:p>
          <a:p>
            <a:r>
              <a:rPr lang="x-none" sz="2000" b="1" i="0" dirty="0" smtClean="0">
                <a:solidFill>
                  <a:srgbClr val="FFFFFF"/>
                </a:solidFill>
                <a:latin typeface="微軟正黑體" panose="020B0604030504040204" pitchFamily="34" charset="-120"/>
                <a:ea typeface="微軟正黑體" panose="020B0604030504040204" pitchFamily="34" charset="-120"/>
              </a:rPr>
              <a:t>選項一：技術支援</a:t>
            </a:r>
            <a:r>
              <a:rPr lang="en-US" sz="2000" b="1" dirty="0" smtClean="0">
                <a:latin typeface="微軟正黑體" panose="020B0604030504040204" pitchFamily="34" charset="-120"/>
                <a:ea typeface="微軟正黑體" panose="020B0604030504040204" pitchFamily="34" charset="-120"/>
              </a:rPr>
              <a:t/>
            </a:r>
            <a:br>
              <a:rPr lang="en-US" sz="2000" b="1" dirty="0" smtClean="0">
                <a:latin typeface="微軟正黑體" panose="020B0604030504040204" pitchFamily="34" charset="-120"/>
                <a:ea typeface="微軟正黑體" panose="020B0604030504040204" pitchFamily="34" charset="-120"/>
              </a:rPr>
            </a:br>
            <a:r>
              <a:rPr lang="x-none" b="1" dirty="0">
                <a:solidFill>
                  <a:srgbClr val="FFFFFF"/>
                </a:solidFill>
                <a:latin typeface="微軟正黑體" panose="020B0604030504040204" pitchFamily="34" charset="-120"/>
                <a:ea typeface="微軟正黑體" panose="020B0604030504040204" pitchFamily="34" charset="-120"/>
              </a:rPr>
              <a:t>網站顧客享有無限的技術支援</a:t>
            </a:r>
            <a:r>
              <a:rPr lang="x-none" b="1" dirty="0" smtClean="0">
                <a:solidFill>
                  <a:srgbClr val="FFFFFF"/>
                </a:solidFill>
                <a:latin typeface="微軟正黑體" panose="020B0604030504040204" pitchFamily="34" charset="-120"/>
                <a:ea typeface="微軟正黑體" panose="020B0604030504040204" pitchFamily="34" charset="-120"/>
              </a:rPr>
              <a:t>。</a:t>
            </a:r>
            <a:endParaRPr lang="x-none" sz="1800" b="1" i="0" dirty="0" smtClean="0">
              <a:solidFill>
                <a:srgbClr val="FFFFFF"/>
              </a:solidFill>
              <a:latin typeface="微軟正黑體" panose="020B0604030504040204" pitchFamily="34" charset="-120"/>
              <a:ea typeface="微軟正黑體" panose="020B0604030504040204" pitchFamily="34" charset="-120"/>
            </a:endParaRPr>
          </a:p>
          <a:p>
            <a:pPr lvl="0"/>
            <a:endParaRPr lang="en-US" b="1" dirty="0">
              <a:solidFill>
                <a:schemeClr val="bg1"/>
              </a:solidFill>
              <a:latin typeface="微軟正黑體" panose="020B0604030504040204" pitchFamily="34" charset="-120"/>
              <a:ea typeface="微軟正黑體" panose="020B0604030504040204" pitchFamily="34" charset="-120"/>
            </a:endParaRPr>
          </a:p>
          <a:p>
            <a:pPr lvl="0"/>
            <a:r>
              <a:rPr lang="x-none" sz="2000" b="1" i="0" dirty="0" smtClean="0">
                <a:solidFill>
                  <a:srgbClr val="FFFFFF"/>
                </a:solidFill>
                <a:latin typeface="微軟正黑體" panose="020B0604030504040204" pitchFamily="34" charset="-120"/>
                <a:ea typeface="微軟正黑體" panose="020B0604030504040204" pitchFamily="34" charset="-120"/>
              </a:rPr>
              <a:t>選項二：設計中心</a:t>
            </a:r>
          </a:p>
          <a:p>
            <a:pPr lvl="0"/>
            <a:r>
              <a:rPr lang="x-none" sz="1800" b="1" i="0" dirty="0" smtClean="0">
                <a:solidFill>
                  <a:srgbClr val="FFFFFF"/>
                </a:solidFill>
                <a:latin typeface="微軟正黑體" panose="020B0604030504040204" pitchFamily="34" charset="-120"/>
                <a:ea typeface="微軟正黑體" panose="020B0604030504040204" pitchFamily="34" charset="-120"/>
              </a:rPr>
              <a:t>選購設計。我們的設計師可以在網路解決方案平台中設計出具有強烈品牌形象的專業網站。</a:t>
            </a:r>
          </a:p>
          <a:p>
            <a:pPr lvl="0"/>
            <a:endParaRPr lang="en-US" b="1" dirty="0">
              <a:solidFill>
                <a:schemeClr val="bg1"/>
              </a:solidFill>
              <a:latin typeface="微軟正黑體" panose="020B0604030504040204" pitchFamily="34" charset="-120"/>
              <a:ea typeface="微軟正黑體" panose="020B0604030504040204" pitchFamily="34" charset="-120"/>
            </a:endParaRPr>
          </a:p>
          <a:p>
            <a:pPr lvl="0" algn="ctr"/>
            <a:r>
              <a:rPr lang="x-none" sz="1800" b="1" i="0" u="sng" dirty="0" smtClean="0">
                <a:solidFill>
                  <a:srgbClr val="FFFFFF"/>
                </a:solidFill>
                <a:latin typeface="微軟正黑體" panose="020B0604030504040204" pitchFamily="34" charset="-120"/>
                <a:ea typeface="微軟正黑體" panose="020B0604030504040204" pitchFamily="34" charset="-120"/>
              </a:rPr>
              <a:t>www.mawebcenters.com</a:t>
            </a:r>
          </a:p>
        </p:txBody>
      </p:sp>
    </p:spTree>
    <p:extLst>
      <p:ext uri="{BB962C8B-B14F-4D97-AF65-F5344CB8AC3E}">
        <p14:creationId xmlns:p14="http://schemas.microsoft.com/office/powerpoint/2010/main" val="11750542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79268" y="843803"/>
            <a:ext cx="3852075" cy="2283710"/>
          </a:xfrm>
          <a:prstGeom prst="rect">
            <a:avLst/>
          </a:prstGeom>
        </p:spPr>
      </p:pic>
      <p:pic>
        <p:nvPicPr>
          <p:cNvPr id="1294" name="image25.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99849" y="258512"/>
            <a:ext cx="4849966" cy="4183798"/>
          </a:xfrm>
          <a:prstGeom prst="rect">
            <a:avLst/>
          </a:prstGeom>
          <a:ln w="12700">
            <a:miter lim="400000"/>
          </a:ln>
        </p:spPr>
      </p:pic>
      <p:pic>
        <p:nvPicPr>
          <p:cNvPr id="1296" name="image27.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45277" y="2159768"/>
            <a:ext cx="1716802" cy="2467903"/>
          </a:xfrm>
          <a:prstGeom prst="rect">
            <a:avLst/>
          </a:prstGeom>
          <a:ln w="12700">
            <a:miter lim="400000"/>
          </a:ln>
        </p:spPr>
      </p:pic>
      <p:pic>
        <p:nvPicPr>
          <p:cNvPr id="17" name="image26.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4769113" y="1043279"/>
            <a:ext cx="4270547" cy="4271349"/>
          </a:xfrm>
          <a:prstGeom prst="rect">
            <a:avLst/>
          </a:prstGeom>
          <a:ln w="12700">
            <a:miter lim="400000"/>
          </a:ln>
        </p:spPr>
      </p:pic>
      <p:pic>
        <p:nvPicPr>
          <p:cNvPr id="6" name="Picture 5"/>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58243" y="2402059"/>
            <a:ext cx="2979458" cy="1909690"/>
          </a:xfrm>
          <a:prstGeom prst="rect">
            <a:avLst/>
          </a:prstGeom>
        </p:spPr>
      </p:pic>
      <p:pic>
        <p:nvPicPr>
          <p:cNvPr id="19" name="Picture 18"/>
          <p:cNvPicPr>
            <a:picLocks noChangeAspect="1"/>
          </p:cNvPicPr>
          <p:nvPr/>
        </p:nvPicPr>
        <p:blipFill rotWithShape="1">
          <a:blip r:embed="rId8" cstate="email">
            <a:extLst>
              <a:ext uri="{28A0092B-C50C-407E-A947-70E740481C1C}">
                <a14:useLocalDpi xmlns:a14="http://schemas.microsoft.com/office/drawing/2010/main"/>
              </a:ext>
            </a:extLst>
          </a:blip>
          <a:srcRect b="-468"/>
          <a:stretch/>
        </p:blipFill>
        <p:spPr>
          <a:xfrm>
            <a:off x="1193260" y="2665379"/>
            <a:ext cx="1115438" cy="1517515"/>
          </a:xfrm>
          <a:prstGeom prst="rect">
            <a:avLst/>
          </a:prstGeom>
        </p:spPr>
      </p:pic>
      <p:pic>
        <p:nvPicPr>
          <p:cNvPr id="1300" name="image25.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979084" y="3361766"/>
            <a:ext cx="1351982" cy="1952862"/>
          </a:xfrm>
          <a:prstGeom prst="rect">
            <a:avLst/>
          </a:prstGeom>
          <a:ln w="12700">
            <a:miter lim="400000"/>
          </a:ln>
        </p:spPr>
      </p:pic>
      <p:pic>
        <p:nvPicPr>
          <p:cNvPr id="8" name="Picture 7"/>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69300" y="3872685"/>
            <a:ext cx="549275" cy="978715"/>
          </a:xfrm>
          <a:prstGeom prst="rect">
            <a:avLst/>
          </a:prstGeom>
        </p:spPr>
      </p:pic>
      <p:sp>
        <p:nvSpPr>
          <p:cNvPr id="12" name="Rectangle 10"/>
          <p:cNvSpPr/>
          <p:nvPr/>
        </p:nvSpPr>
        <p:spPr>
          <a:xfrm>
            <a:off x="-13447" y="-19050"/>
            <a:ext cx="922172" cy="51625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微軟正黑體" panose="020B0604030504040204" pitchFamily="34" charset="-120"/>
              <a:ea typeface="微軟正黑體" panose="020B0604030504040204" pitchFamily="34" charset="-120"/>
            </a:endParaRPr>
          </a:p>
        </p:txBody>
      </p:sp>
      <p:sp>
        <p:nvSpPr>
          <p:cNvPr id="13" name="Title 2"/>
          <p:cNvSpPr txBox="1">
            <a:spLocks/>
          </p:cNvSpPr>
          <p:nvPr/>
        </p:nvSpPr>
        <p:spPr>
          <a:xfrm>
            <a:off x="98621" y="0"/>
            <a:ext cx="702891" cy="5143500"/>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800" dirty="0">
                <a:solidFill>
                  <a:prstClr val="white"/>
                </a:solidFill>
                <a:latin typeface="微軟正黑體" panose="020B0604030504040204" pitchFamily="34" charset="-120"/>
                <a:ea typeface="微軟正黑體" panose="020B0604030504040204" pitchFamily="34" charset="-120"/>
                <a:cs typeface="Helvetica Neue" charset="0"/>
              </a:rPr>
              <a:t>設計中心</a:t>
            </a:r>
            <a:endParaRPr lang="en-US" sz="3800" dirty="0">
              <a:solidFill>
                <a:prstClr val="white"/>
              </a:solidFill>
              <a:latin typeface="微軟正黑體" panose="020B0604030504040204" pitchFamily="34" charset="-120"/>
              <a:ea typeface="微軟正黑體" panose="020B0604030504040204" pitchFamily="34" charset="-120"/>
              <a:cs typeface="Helvetica Neue" charset="0"/>
            </a:endParaRPr>
          </a:p>
        </p:txBody>
      </p:sp>
    </p:spTree>
    <p:extLst>
      <p:ext uri="{BB962C8B-B14F-4D97-AF65-F5344CB8AC3E}">
        <p14:creationId xmlns:p14="http://schemas.microsoft.com/office/powerpoint/2010/main" val="636106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Shape 1298"/>
          <p:cNvSpPr/>
          <p:nvPr/>
        </p:nvSpPr>
        <p:spPr>
          <a:xfrm rot="16200000">
            <a:off x="-2121684" y="2310141"/>
            <a:ext cx="5143501"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lang="x-none" sz="2800" b="1" kern="1200" dirty="0" smtClean="0">
                <a:latin typeface="微軟正黑體" panose="020B0604030504040204" pitchFamily="34" charset="-120"/>
                <a:ea typeface="微軟正黑體" panose="020B0604030504040204" pitchFamily="34" charset="-120"/>
              </a:rPr>
              <a:t>設計中心</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071399" y="835417"/>
            <a:ext cx="3914728" cy="2519090"/>
          </a:xfrm>
          <a:prstGeom prst="rect">
            <a:avLst/>
          </a:prstGeom>
        </p:spPr>
      </p:pic>
      <p:pic>
        <p:nvPicPr>
          <p:cNvPr id="1294" name="image25.pn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499849" y="258512"/>
            <a:ext cx="4849966" cy="4183798"/>
          </a:xfrm>
          <a:prstGeom prst="rect">
            <a:avLst/>
          </a:prstGeom>
          <a:ln w="12700">
            <a:miter lim="400000"/>
          </a:ln>
        </p:spPr>
      </p:pic>
      <p:pic>
        <p:nvPicPr>
          <p:cNvPr id="1296" name="image27.pn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45277" y="2159768"/>
            <a:ext cx="1716802" cy="2467903"/>
          </a:xfrm>
          <a:prstGeom prst="rect">
            <a:avLst/>
          </a:prstGeom>
          <a:ln w="12700">
            <a:miter lim="400000"/>
          </a:ln>
        </p:spPr>
      </p:pic>
      <p:pic>
        <p:nvPicPr>
          <p:cNvPr id="2" name="Picture 1"/>
          <p:cNvPicPr>
            <a:picLocks noChangeAspect="1"/>
          </p:cNvPicPr>
          <p:nvPr/>
        </p:nvPicPr>
        <p:blipFill rotWithShape="1">
          <a:blip r:embed="rId6" cstate="email">
            <a:extLst>
              <a:ext uri="{28A0092B-C50C-407E-A947-70E740481C1C}">
                <a14:useLocalDpi xmlns:a14="http://schemas.microsoft.com/office/drawing/2010/main"/>
              </a:ext>
            </a:extLst>
          </a:blip>
          <a:srcRect l="-1" r="-3990"/>
          <a:stretch/>
        </p:blipFill>
        <p:spPr>
          <a:xfrm>
            <a:off x="1177284" y="2662519"/>
            <a:ext cx="1187092" cy="1506070"/>
          </a:xfrm>
          <a:prstGeom prst="rect">
            <a:avLst/>
          </a:prstGeom>
        </p:spPr>
      </p:pic>
      <p:pic>
        <p:nvPicPr>
          <p:cNvPr id="17" name="image26.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a:xfrm>
            <a:off x="4769113" y="1279879"/>
            <a:ext cx="4270547" cy="4271349"/>
          </a:xfrm>
          <a:prstGeom prst="rect">
            <a:avLst/>
          </a:prstGeom>
          <a:ln w="12700">
            <a:miter lim="400000"/>
          </a:ln>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5459285" y="2639018"/>
            <a:ext cx="2997564" cy="1891132"/>
          </a:xfrm>
          <a:prstGeom prst="rect">
            <a:avLst/>
          </a:prstGeom>
        </p:spPr>
      </p:pic>
      <p:pic>
        <p:nvPicPr>
          <p:cNvPr id="1300" name="image25.png"/>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7979084" y="3361766"/>
            <a:ext cx="1351982" cy="1952862"/>
          </a:xfrm>
          <a:prstGeom prst="rect">
            <a:avLst/>
          </a:prstGeom>
          <a:ln w="12700">
            <a:miter lim="400000"/>
          </a:ln>
        </p:spPr>
      </p:pic>
      <p:pic>
        <p:nvPicPr>
          <p:cNvPr id="3" name="Picture 2"/>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8372956" y="3863621"/>
            <a:ext cx="548752" cy="978543"/>
          </a:xfrm>
          <a:prstGeom prst="rect">
            <a:avLst/>
          </a:prstGeom>
        </p:spPr>
      </p:pic>
      <p:sp>
        <p:nvSpPr>
          <p:cNvPr id="12" name="Rectangle 10"/>
          <p:cNvSpPr/>
          <p:nvPr/>
        </p:nvSpPr>
        <p:spPr>
          <a:xfrm>
            <a:off x="-13447" y="-19050"/>
            <a:ext cx="922172" cy="51625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微軟正黑體" panose="020B0604030504040204" pitchFamily="34" charset="-120"/>
              <a:ea typeface="微軟正黑體" panose="020B0604030504040204" pitchFamily="34" charset="-120"/>
            </a:endParaRPr>
          </a:p>
        </p:txBody>
      </p:sp>
      <p:sp>
        <p:nvSpPr>
          <p:cNvPr id="13" name="Title 2"/>
          <p:cNvSpPr txBox="1">
            <a:spLocks/>
          </p:cNvSpPr>
          <p:nvPr/>
        </p:nvSpPr>
        <p:spPr>
          <a:xfrm>
            <a:off x="98621" y="0"/>
            <a:ext cx="702891" cy="5143500"/>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800" dirty="0">
                <a:solidFill>
                  <a:prstClr val="white"/>
                </a:solidFill>
                <a:latin typeface="微軟正黑體" panose="020B0604030504040204" pitchFamily="34" charset="-120"/>
                <a:ea typeface="微軟正黑體" panose="020B0604030504040204" pitchFamily="34" charset="-120"/>
                <a:cs typeface="Helvetica Neue" charset="0"/>
              </a:rPr>
              <a:t>設計中心</a:t>
            </a:r>
            <a:endParaRPr lang="en-US" sz="3800" dirty="0">
              <a:solidFill>
                <a:prstClr val="white"/>
              </a:solidFill>
              <a:latin typeface="微軟正黑體" panose="020B0604030504040204" pitchFamily="34" charset="-120"/>
              <a:ea typeface="微軟正黑體" panose="020B0604030504040204" pitchFamily="34" charset="-120"/>
              <a:cs typeface="Helvetica Neue" charset="0"/>
            </a:endParaRPr>
          </a:p>
        </p:txBody>
      </p:sp>
    </p:spTree>
    <p:extLst>
      <p:ext uri="{BB962C8B-B14F-4D97-AF65-F5344CB8AC3E}">
        <p14:creationId xmlns:p14="http://schemas.microsoft.com/office/powerpoint/2010/main" val="2560769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25.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499850" y="258513"/>
            <a:ext cx="4849966" cy="4183798"/>
          </a:xfrm>
          <a:prstGeom prst="rect">
            <a:avLst/>
          </a:prstGeom>
          <a:ln w="12700">
            <a:miter lim="400000"/>
          </a:ln>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t="-4"/>
          <a:stretch/>
        </p:blipFill>
        <p:spPr>
          <a:xfrm>
            <a:off x="2108741" y="852767"/>
            <a:ext cx="3918573" cy="2508999"/>
          </a:xfrm>
          <a:prstGeom prst="rect">
            <a:avLst/>
          </a:prstGeom>
        </p:spPr>
      </p:pic>
      <p:sp>
        <p:nvSpPr>
          <p:cNvPr id="1298" name="Shape 1298"/>
          <p:cNvSpPr/>
          <p:nvPr/>
        </p:nvSpPr>
        <p:spPr>
          <a:xfrm rot="16200000">
            <a:off x="-2121683" y="2310142"/>
            <a:ext cx="5143501" cy="523220"/>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spAutoFit/>
          </a:bodyPr>
          <a:lstStyle>
            <a:lvl1pPr algn="ctr" defTabSz="914400">
              <a:defRPr sz="3800">
                <a:solidFill>
                  <a:srgbClr val="FFFFFF"/>
                </a:solidFill>
                <a:latin typeface="Helvetica Neue"/>
                <a:ea typeface="Helvetica Neue"/>
                <a:cs typeface="Helvetica Neue"/>
                <a:sym typeface="Helvetica Neue"/>
              </a:defRPr>
            </a:lvl1pPr>
          </a:lstStyle>
          <a:p>
            <a:pPr hangingPunct="1"/>
            <a:r>
              <a:rPr lang="x-none" sz="2800" b="1" kern="1200" dirty="0" smtClean="0">
                <a:latin typeface="微軟正黑體" panose="020B0604030504040204" pitchFamily="34" charset="-120"/>
                <a:ea typeface="微軟正黑體" panose="020B0604030504040204" pitchFamily="34" charset="-120"/>
              </a:rPr>
              <a:t>設計中心</a:t>
            </a:r>
          </a:p>
        </p:txBody>
      </p:sp>
      <p:pic>
        <p:nvPicPr>
          <p:cNvPr id="17" name="image26.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4769114" y="1279880"/>
            <a:ext cx="4270547" cy="4271349"/>
          </a:xfrm>
          <a:prstGeom prst="rect">
            <a:avLst/>
          </a:prstGeom>
          <a:ln w="12700">
            <a:miter lim="400000"/>
          </a:ln>
        </p:spPr>
      </p:pic>
      <p:pic>
        <p:nvPicPr>
          <p:cNvPr id="15" name="Picture 14"/>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192192" y="2642124"/>
            <a:ext cx="1129273" cy="1548568"/>
          </a:xfrm>
          <a:prstGeom prst="rect">
            <a:avLst/>
          </a:prstGeom>
        </p:spPr>
      </p:pic>
      <p:grpSp>
        <p:nvGrpSpPr>
          <p:cNvPr id="3" name="Group 2"/>
          <p:cNvGrpSpPr/>
          <p:nvPr/>
        </p:nvGrpSpPr>
        <p:grpSpPr>
          <a:xfrm>
            <a:off x="945278" y="2159769"/>
            <a:ext cx="1716802" cy="2467903"/>
            <a:chOff x="945277" y="2159768"/>
            <a:chExt cx="1716802" cy="2467903"/>
          </a:xfrm>
        </p:grpSpPr>
        <p:pic>
          <p:nvPicPr>
            <p:cNvPr id="1296" name="image27.pn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945277" y="2159768"/>
              <a:ext cx="1716802" cy="2467903"/>
            </a:xfrm>
            <a:prstGeom prst="rect">
              <a:avLst/>
            </a:prstGeom>
            <a:ln w="12700">
              <a:miter lim="400000"/>
            </a:ln>
          </p:spPr>
        </p:pic>
        <p:pic>
          <p:nvPicPr>
            <p:cNvPr id="2" name="Picture 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169595" y="2631541"/>
              <a:ext cx="1151869" cy="1559150"/>
            </a:xfrm>
            <a:prstGeom prst="rect">
              <a:avLst/>
            </a:prstGeom>
          </p:spPr>
        </p:pic>
      </p:grpSp>
      <p:pic>
        <p:nvPicPr>
          <p:cNvPr id="6" name="Picture 5"/>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59638" y="2642124"/>
            <a:ext cx="2997212" cy="1910828"/>
          </a:xfrm>
          <a:prstGeom prst="rect">
            <a:avLst/>
          </a:prstGeom>
        </p:spPr>
      </p:pic>
      <p:pic>
        <p:nvPicPr>
          <p:cNvPr id="1300" name="image25.png"/>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a:xfrm>
            <a:off x="7979085" y="3361766"/>
            <a:ext cx="1351982" cy="1952862"/>
          </a:xfrm>
          <a:prstGeom prst="rect">
            <a:avLst/>
          </a:prstGeom>
          <a:ln w="12700">
            <a:miter lim="400000"/>
          </a:ln>
        </p:spPr>
      </p:pic>
      <p:pic>
        <p:nvPicPr>
          <p:cNvPr id="7" name="Picture 6"/>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355579" y="3867150"/>
            <a:ext cx="559822" cy="1066800"/>
          </a:xfrm>
          <a:prstGeom prst="rect">
            <a:avLst/>
          </a:prstGeom>
        </p:spPr>
      </p:pic>
      <p:sp>
        <p:nvSpPr>
          <p:cNvPr id="18" name="Rectangle 10"/>
          <p:cNvSpPr/>
          <p:nvPr/>
        </p:nvSpPr>
        <p:spPr>
          <a:xfrm>
            <a:off x="-13447" y="-19050"/>
            <a:ext cx="922172" cy="5162550"/>
          </a:xfrm>
          <a:prstGeom prst="rect">
            <a:avLst/>
          </a:prstGeom>
          <a:gradFill flip="none" rotWithShape="1">
            <a:gsLst>
              <a:gs pos="0">
                <a:schemeClr val="tx1">
                  <a:lumMod val="75000"/>
                  <a:lumOff val="25000"/>
                  <a:shade val="30000"/>
                  <a:satMod val="115000"/>
                </a:schemeClr>
              </a:gs>
              <a:gs pos="50000">
                <a:schemeClr val="tx1">
                  <a:lumMod val="75000"/>
                  <a:lumOff val="25000"/>
                  <a:shade val="67500"/>
                  <a:satMod val="115000"/>
                </a:schemeClr>
              </a:gs>
              <a:gs pos="100000">
                <a:schemeClr val="tx1">
                  <a:lumMod val="75000"/>
                  <a:lumOff val="25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endParaRPr lang="en-US" kern="1200" dirty="0">
              <a:solidFill>
                <a:prstClr val="white"/>
              </a:solidFill>
              <a:latin typeface="微軟正黑體" panose="020B0604030504040204" pitchFamily="34" charset="-120"/>
              <a:ea typeface="微軟正黑體" panose="020B0604030504040204" pitchFamily="34" charset="-120"/>
            </a:endParaRPr>
          </a:p>
        </p:txBody>
      </p:sp>
      <p:sp>
        <p:nvSpPr>
          <p:cNvPr id="19" name="Title 2"/>
          <p:cNvSpPr txBox="1">
            <a:spLocks/>
          </p:cNvSpPr>
          <p:nvPr/>
        </p:nvSpPr>
        <p:spPr>
          <a:xfrm>
            <a:off x="98621" y="0"/>
            <a:ext cx="702891" cy="5143500"/>
          </a:xfrm>
          <a:prstGeom prst="rect">
            <a:avLst/>
          </a:prstGeom>
        </p:spPr>
        <p:txBody>
          <a:bodyPr vert="eaVert"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sz="3800" dirty="0">
                <a:solidFill>
                  <a:prstClr val="white"/>
                </a:solidFill>
                <a:latin typeface="微軟正黑體" panose="020B0604030504040204" pitchFamily="34" charset="-120"/>
                <a:ea typeface="微軟正黑體" panose="020B0604030504040204" pitchFamily="34" charset="-120"/>
                <a:cs typeface="Helvetica Neue" charset="0"/>
              </a:rPr>
              <a:t>設計中心</a:t>
            </a:r>
            <a:endParaRPr lang="en-US" sz="3800" dirty="0">
              <a:solidFill>
                <a:prstClr val="white"/>
              </a:solidFill>
              <a:latin typeface="微軟正黑體" panose="020B0604030504040204" pitchFamily="34" charset="-120"/>
              <a:ea typeface="微軟正黑體" panose="020B0604030504040204" pitchFamily="34" charset="-120"/>
              <a:cs typeface="Helvetica Neue" charset="0"/>
            </a:endParaRPr>
          </a:p>
        </p:txBody>
      </p:sp>
    </p:spTree>
    <p:extLst>
      <p:ext uri="{BB962C8B-B14F-4D97-AF65-F5344CB8AC3E}">
        <p14:creationId xmlns:p14="http://schemas.microsoft.com/office/powerpoint/2010/main" val="1235397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52700" y="6352"/>
            <a:ext cx="7248450" cy="5143500"/>
          </a:xfrm>
          <a:prstGeom prst="rect">
            <a:avLst/>
          </a:prstGeom>
        </p:spPr>
      </p:pic>
      <p:sp>
        <p:nvSpPr>
          <p:cNvPr id="4" name="Rectangle 3"/>
          <p:cNvSpPr/>
          <p:nvPr/>
        </p:nvSpPr>
        <p:spPr>
          <a:xfrm>
            <a:off x="381000" y="-6350"/>
            <a:ext cx="3048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dirty="0">
              <a:solidFill>
                <a:prstClr val="white"/>
              </a:solidFill>
              <a:latin typeface="微軟正黑體" panose="020B0604030504040204" pitchFamily="34" charset="-120"/>
              <a:ea typeface="微軟正黑體" panose="020B0604030504040204" pitchFamily="34" charset="-120"/>
            </a:endParaRPr>
          </a:p>
        </p:txBody>
      </p:sp>
      <p:cxnSp>
        <p:nvCxnSpPr>
          <p:cNvPr id="5" name="Straight Connector 4"/>
          <p:cNvCxnSpPr/>
          <p:nvPr/>
        </p:nvCxnSpPr>
        <p:spPr>
          <a:xfrm>
            <a:off x="609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81000" y="438157"/>
            <a:ext cx="3162300" cy="461665"/>
          </a:xfrm>
          <a:prstGeom prst="rect">
            <a:avLst/>
          </a:prstGeom>
        </p:spPr>
        <p:txBody>
          <a:bodyPr wrap="square">
            <a:spAutoFit/>
          </a:bodyPr>
          <a:lstStyle/>
          <a:p>
            <a:pPr defTabSz="914400">
              <a:spcAft>
                <a:spcPts val="600"/>
              </a:spcAft>
            </a:pPr>
            <a:r>
              <a:rPr lang="x-none" sz="2400" b="1" i="0" dirty="0" smtClean="0">
                <a:solidFill>
                  <a:srgbClr val="00B0F0"/>
                </a:solidFill>
                <a:latin typeface="微軟正黑體" panose="020B0604030504040204" pitchFamily="34" charset="-120"/>
                <a:ea typeface="微軟正黑體" panose="020B0604030504040204" pitchFamily="34" charset="-120"/>
              </a:rPr>
              <a:t>絕佳的無限顧客支援</a:t>
            </a:r>
          </a:p>
        </p:txBody>
      </p:sp>
      <p:sp>
        <p:nvSpPr>
          <p:cNvPr id="9" name="Rectangle 8"/>
          <p:cNvSpPr/>
          <p:nvPr/>
        </p:nvSpPr>
        <p:spPr>
          <a:xfrm>
            <a:off x="570836" y="1276354"/>
            <a:ext cx="2159566" cy="307777"/>
          </a:xfrm>
          <a:prstGeom prst="rect">
            <a:avLst/>
          </a:prstGeom>
        </p:spPr>
        <p:txBody>
          <a:bodyPr wrap="none">
            <a:spAutoFit/>
          </a:bodyPr>
          <a:lstStyle/>
          <a:p>
            <a:pPr defTabSz="914400">
              <a:spcAft>
                <a:spcPts val="600"/>
              </a:spcAft>
            </a:pPr>
            <a:r>
              <a:rPr lang="x-none" sz="1400" b="1" i="0" dirty="0" smtClean="0">
                <a:solidFill>
                  <a:srgbClr val="FFFFFF"/>
                </a:solidFill>
                <a:latin typeface="微軟正黑體" panose="020B0604030504040204" pitchFamily="34" charset="-120"/>
                <a:ea typeface="微軟正黑體" panose="020B0604030504040204" pitchFamily="34" charset="-120"/>
              </a:rPr>
              <a:t>不限次數的協助網站維護</a:t>
            </a:r>
          </a:p>
        </p:txBody>
      </p:sp>
      <p:sp>
        <p:nvSpPr>
          <p:cNvPr id="10" name="Rectangle 9"/>
          <p:cNvSpPr/>
          <p:nvPr/>
        </p:nvSpPr>
        <p:spPr>
          <a:xfrm>
            <a:off x="570836" y="1721824"/>
            <a:ext cx="2667000" cy="523220"/>
          </a:xfrm>
          <a:prstGeom prst="rect">
            <a:avLst/>
          </a:prstGeom>
        </p:spPr>
        <p:txBody>
          <a:bodyPr wrap="square">
            <a:spAutoFit/>
          </a:bodyPr>
          <a:lstStyle/>
          <a:p>
            <a:pPr defTabSz="914400">
              <a:spcAft>
                <a:spcPts val="600"/>
              </a:spcAft>
            </a:pPr>
            <a:r>
              <a:rPr lang="x-none" sz="1400" b="1" i="0" dirty="0" smtClean="0">
                <a:solidFill>
                  <a:srgbClr val="FFFFFF"/>
                </a:solidFill>
                <a:latin typeface="微軟正黑體" panose="020B0604030504040204" pitchFamily="34" charset="-120"/>
                <a:ea typeface="微軟正黑體" panose="020B0604030504040204" pitchFamily="34" charset="-120"/>
              </a:rPr>
              <a:t>協助使用我們解決方案的所有功能＆工具</a:t>
            </a:r>
          </a:p>
        </p:txBody>
      </p:sp>
      <p:cxnSp>
        <p:nvCxnSpPr>
          <p:cNvPr id="11" name="Straight Connector 10"/>
          <p:cNvCxnSpPr/>
          <p:nvPr/>
        </p:nvCxnSpPr>
        <p:spPr>
          <a:xfrm>
            <a:off x="609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719928" y="2403918"/>
            <a:ext cx="2292615" cy="307777"/>
          </a:xfrm>
          <a:prstGeom prst="rect">
            <a:avLst/>
          </a:prstGeom>
        </p:spPr>
        <p:txBody>
          <a:bodyPr wrap="none">
            <a:spAutoFit/>
          </a:bodyPr>
          <a:lstStyle/>
          <a:p>
            <a:pPr defTabSz="914400">
              <a:spcAft>
                <a:spcPts val="600"/>
              </a:spcAft>
            </a:pPr>
            <a:r>
              <a:rPr lang="x-none" sz="1400" b="1" i="0" dirty="0" smtClean="0">
                <a:solidFill>
                  <a:srgbClr val="FFFFFF"/>
                </a:solidFill>
                <a:latin typeface="微軟正黑體" panose="020B0604030504040204" pitchFamily="34" charset="-120"/>
                <a:ea typeface="微軟正黑體" panose="020B0604030504040204" pitchFamily="34" charset="-120"/>
              </a:rPr>
              <a:t>一週7天，每天24小時服務</a:t>
            </a:r>
          </a:p>
        </p:txBody>
      </p:sp>
      <p:sp>
        <p:nvSpPr>
          <p:cNvPr id="13" name="Rectangle 12"/>
          <p:cNvSpPr/>
          <p:nvPr/>
        </p:nvSpPr>
        <p:spPr>
          <a:xfrm>
            <a:off x="570836" y="2859306"/>
            <a:ext cx="2819400" cy="1384995"/>
          </a:xfrm>
          <a:prstGeom prst="rect">
            <a:avLst/>
          </a:prstGeom>
        </p:spPr>
        <p:txBody>
          <a:bodyPr wrap="square">
            <a:spAutoFit/>
          </a:bodyPr>
          <a:lstStyle/>
          <a:p>
            <a:pPr defTabSz="914400">
              <a:spcAft>
                <a:spcPts val="600"/>
              </a:spcAft>
            </a:pPr>
            <a:r>
              <a:rPr lang="x-none" sz="1400" b="1" i="0" dirty="0" smtClean="0">
                <a:solidFill>
                  <a:srgbClr val="FFFFFF"/>
                </a:solidFill>
                <a:latin typeface="微軟正黑體" panose="020B0604030504040204" pitchFamily="34" charset="-120"/>
                <a:ea typeface="微軟正黑體" panose="020B0604030504040204" pitchFamily="34" charset="-120"/>
              </a:rPr>
              <a:t>無比安全的網站代管設施 - 全年無休的安全監視系統，網站儲存於多層高效能Dell PowerEdge伺服器，資料中心的安全設計可免於火災、洪水、地震、斷電以及其他各種可能的災害</a:t>
            </a:r>
          </a:p>
        </p:txBody>
      </p:sp>
      <p:sp>
        <p:nvSpPr>
          <p:cNvPr id="14" name="Rectangle 13"/>
          <p:cNvSpPr/>
          <p:nvPr/>
        </p:nvSpPr>
        <p:spPr>
          <a:xfrm>
            <a:off x="570836" y="4383306"/>
            <a:ext cx="2590800" cy="523220"/>
          </a:xfrm>
          <a:prstGeom prst="rect">
            <a:avLst/>
          </a:prstGeom>
        </p:spPr>
        <p:txBody>
          <a:bodyPr wrap="square">
            <a:spAutoFit/>
          </a:bodyPr>
          <a:lstStyle/>
          <a:p>
            <a:pPr defTabSz="914400">
              <a:spcAft>
                <a:spcPts val="600"/>
              </a:spcAft>
            </a:pPr>
            <a:r>
              <a:rPr lang="x-none" sz="1400" b="1" i="0" dirty="0" smtClean="0">
                <a:solidFill>
                  <a:srgbClr val="FFFFFF"/>
                </a:solidFill>
                <a:latin typeface="微軟正黑體" panose="020B0604030504040204" pitchFamily="34" charset="-120"/>
                <a:ea typeface="微軟正黑體" panose="020B0604030504040204" pitchFamily="34" charset="-120"/>
              </a:rPr>
              <a:t>雙層防火牆防護 - 使用Cisco PIX防火牆</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0387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 name="Shape 1382"/>
          <p:cNvSpPr/>
          <p:nvPr/>
        </p:nvSpPr>
        <p:spPr>
          <a:xfrm>
            <a:off x="0" y="0"/>
            <a:ext cx="9144000" cy="5143500"/>
          </a:xfrm>
          <a:prstGeom prst="rect">
            <a:avLst/>
          </a:prstGeom>
          <a:solidFill>
            <a:srgbClr val="FFFFFF"/>
          </a:solidFill>
          <a:ln w="12700">
            <a:miter lim="400000"/>
          </a:ln>
        </p:spPr>
        <p:txBody>
          <a:bodyPr lIns="45705" tIns="45706" rIns="45705" bIns="45706" anchor="ct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grpSp>
        <p:nvGrpSpPr>
          <p:cNvPr id="1385" name="Group 1385"/>
          <p:cNvGrpSpPr/>
          <p:nvPr/>
        </p:nvGrpSpPr>
        <p:grpSpPr>
          <a:xfrm>
            <a:off x="0" y="16890"/>
            <a:ext cx="9144003" cy="5143503"/>
            <a:chOff x="0" y="0"/>
            <a:chExt cx="9144002" cy="5143501"/>
          </a:xfrm>
        </p:grpSpPr>
        <p:pic>
          <p:nvPicPr>
            <p:cNvPr id="1383" name="image50.jpe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00502" y="1"/>
              <a:ext cx="5143501" cy="5143501"/>
            </a:xfrm>
            <a:prstGeom prst="rect">
              <a:avLst/>
            </a:prstGeom>
            <a:ln w="12700" cap="flat">
              <a:noFill/>
              <a:miter lim="400000"/>
            </a:ln>
            <a:effectLst/>
          </p:spPr>
        </p:pic>
        <p:pic>
          <p:nvPicPr>
            <p:cNvPr id="1384" name="image50.jpe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flipH="1">
              <a:off x="0" y="0"/>
              <a:ext cx="4038600" cy="5143502"/>
            </a:xfrm>
            <a:prstGeom prst="rect">
              <a:avLst/>
            </a:prstGeom>
            <a:ln w="12700" cap="flat">
              <a:noFill/>
              <a:miter lim="400000"/>
            </a:ln>
            <a:effectLst/>
          </p:spPr>
        </p:pic>
      </p:grpSp>
      <p:sp>
        <p:nvSpPr>
          <p:cNvPr id="1386" name="Shape 1386"/>
          <p:cNvSpPr/>
          <p:nvPr/>
        </p:nvSpPr>
        <p:spPr>
          <a:xfrm>
            <a:off x="533400" y="564879"/>
            <a:ext cx="4419600" cy="584747"/>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spAutoFit/>
          </a:bodyPr>
          <a:lstStyle>
            <a:lvl1pPr defTabSz="914400">
              <a:defRPr sz="2800" b="1" cap="all">
                <a:solidFill>
                  <a:srgbClr val="0070C0"/>
                </a:solidFill>
              </a:defRPr>
            </a:lvl1pPr>
          </a:lstStyle>
          <a:p>
            <a:r>
              <a:rPr lang="x-none" sz="3200" i="0" dirty="0" smtClean="0">
                <a:solidFill>
                  <a:srgbClr val="0070C0"/>
                </a:solidFill>
                <a:latin typeface="微軟正黑體" panose="020B0604030504040204" pitchFamily="34" charset="-120"/>
                <a:ea typeface="微軟正黑體" panose="020B0604030504040204" pitchFamily="34" charset="-120"/>
              </a:rPr>
              <a:t>無限的魅力</a:t>
            </a:r>
          </a:p>
        </p:txBody>
      </p:sp>
      <p:sp>
        <p:nvSpPr>
          <p:cNvPr id="1387" name="Shape 1387"/>
          <p:cNvSpPr/>
          <p:nvPr/>
        </p:nvSpPr>
        <p:spPr>
          <a:xfrm>
            <a:off x="609605" y="2588642"/>
            <a:ext cx="4572001" cy="1"/>
          </a:xfrm>
          <a:prstGeom prst="line">
            <a:avLst/>
          </a:prstGeom>
          <a:ln>
            <a:solidFill>
              <a:srgbClr val="4A7EBB"/>
            </a:solidFill>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sp>
        <p:nvSpPr>
          <p:cNvPr id="1388" name="Shape 1388"/>
          <p:cNvSpPr/>
          <p:nvPr/>
        </p:nvSpPr>
        <p:spPr>
          <a:xfrm flipH="1">
            <a:off x="1981213" y="1750442"/>
            <a:ext cx="1" cy="1600201"/>
          </a:xfrm>
          <a:prstGeom prst="line">
            <a:avLst/>
          </a:prstGeom>
          <a:ln>
            <a:solidFill>
              <a:srgbClr val="4A7EBB"/>
            </a:solidFill>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sp>
        <p:nvSpPr>
          <p:cNvPr id="1389" name="Shape 1389"/>
          <p:cNvSpPr/>
          <p:nvPr/>
        </p:nvSpPr>
        <p:spPr>
          <a:xfrm>
            <a:off x="3657600" y="1750442"/>
            <a:ext cx="0" cy="1600201"/>
          </a:xfrm>
          <a:prstGeom prst="line">
            <a:avLst/>
          </a:prstGeom>
          <a:ln>
            <a:solidFill>
              <a:srgbClr val="4A7EBB"/>
            </a:solidFill>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sp>
        <p:nvSpPr>
          <p:cNvPr id="1390" name="Shape 1390"/>
          <p:cNvSpPr/>
          <p:nvPr/>
        </p:nvSpPr>
        <p:spPr>
          <a:xfrm>
            <a:off x="533405" y="2207631"/>
            <a:ext cx="1447801" cy="36930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spcBef>
                <a:spcPts val="1100"/>
              </a:spcBef>
              <a:defRPr sz="1400"/>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無限頁面</a:t>
            </a:r>
          </a:p>
        </p:txBody>
      </p:sp>
      <p:sp>
        <p:nvSpPr>
          <p:cNvPr id="1391" name="Shape 1391"/>
          <p:cNvSpPr/>
          <p:nvPr/>
        </p:nvSpPr>
        <p:spPr>
          <a:xfrm>
            <a:off x="1981200" y="2208291"/>
            <a:ext cx="1676400" cy="36930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spcBef>
                <a:spcPts val="1100"/>
              </a:spcBef>
              <a:defRPr sz="1400"/>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無限修改</a:t>
            </a:r>
          </a:p>
        </p:txBody>
      </p:sp>
      <p:sp>
        <p:nvSpPr>
          <p:cNvPr id="1392" name="Shape 1392"/>
          <p:cNvSpPr/>
          <p:nvPr/>
        </p:nvSpPr>
        <p:spPr>
          <a:xfrm>
            <a:off x="3657600" y="2204859"/>
            <a:ext cx="1676400" cy="36930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spcBef>
                <a:spcPts val="1100"/>
              </a:spcBef>
              <a:defRPr sz="1400"/>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無限流量</a:t>
            </a:r>
          </a:p>
        </p:txBody>
      </p:sp>
      <p:sp>
        <p:nvSpPr>
          <p:cNvPr id="1393" name="Shape 1393"/>
          <p:cNvSpPr/>
          <p:nvPr/>
        </p:nvSpPr>
        <p:spPr>
          <a:xfrm>
            <a:off x="533405" y="3240766"/>
            <a:ext cx="1447801" cy="338526"/>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spcBef>
                <a:spcPts val="1100"/>
              </a:spcBef>
              <a:defRPr sz="1400"/>
            </a:lvl1pPr>
          </a:lstStyle>
          <a:p>
            <a:r>
              <a:rPr lang="x-none" sz="1600" b="1" i="0" dirty="0" smtClean="0">
                <a:solidFill>
                  <a:srgbClr val="000000"/>
                </a:solidFill>
                <a:latin typeface="微軟正黑體" panose="020B0604030504040204" pitchFamily="34" charset="-120"/>
                <a:ea typeface="微軟正黑體" panose="020B0604030504040204" pitchFamily="34" charset="-120"/>
              </a:rPr>
              <a:t>無限電子郵件</a:t>
            </a:r>
          </a:p>
        </p:txBody>
      </p:sp>
      <p:sp>
        <p:nvSpPr>
          <p:cNvPr id="1394" name="Shape 1394"/>
          <p:cNvSpPr/>
          <p:nvPr/>
        </p:nvSpPr>
        <p:spPr>
          <a:xfrm>
            <a:off x="1981200" y="3241422"/>
            <a:ext cx="1676400" cy="369304"/>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spcBef>
                <a:spcPts val="1100"/>
              </a:spcBef>
              <a:defRPr sz="1400"/>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無限升級</a:t>
            </a:r>
          </a:p>
        </p:txBody>
      </p:sp>
      <p:sp>
        <p:nvSpPr>
          <p:cNvPr id="1395" name="Shape 1395"/>
          <p:cNvSpPr/>
          <p:nvPr/>
        </p:nvSpPr>
        <p:spPr>
          <a:xfrm>
            <a:off x="3593187" y="3215082"/>
            <a:ext cx="1892949" cy="369304"/>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1100"/>
              </a:spcBef>
              <a:defRPr sz="1400"/>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無限支援</a:t>
            </a:r>
          </a:p>
        </p:txBody>
      </p:sp>
      <p:sp>
        <p:nvSpPr>
          <p:cNvPr id="1396" name="Shape 1396"/>
          <p:cNvSpPr/>
          <p:nvPr/>
        </p:nvSpPr>
        <p:spPr>
          <a:xfrm>
            <a:off x="381000" y="3922528"/>
            <a:ext cx="5474368" cy="369304"/>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1100"/>
              </a:spcBef>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我們幫助業主解決他們目前面臨的線上行銷挑戰</a:t>
            </a:r>
          </a:p>
        </p:txBody>
      </p:sp>
      <p:pic>
        <p:nvPicPr>
          <p:cNvPr id="1397" name="image51.png" descr="C:\Users\Junaed\Downloads\FlaticonDownload (2)\png\copy8.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2002" y="1729139"/>
            <a:ext cx="450624" cy="450624"/>
          </a:xfrm>
          <a:prstGeom prst="rect">
            <a:avLst/>
          </a:prstGeom>
          <a:ln w="12700">
            <a:miter lim="400000"/>
          </a:ln>
        </p:spPr>
      </p:pic>
      <p:pic>
        <p:nvPicPr>
          <p:cNvPr id="1398" name="image52.png" descr="C:\Users\Junaed\Downloads\FlaticonDownload (2)\png\opened4.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1665" y="2817242"/>
            <a:ext cx="420958" cy="406981"/>
          </a:xfrm>
          <a:prstGeom prst="rect">
            <a:avLst/>
          </a:prstGeom>
          <a:ln w="12700">
            <a:miter lim="400000"/>
          </a:ln>
        </p:spPr>
      </p:pic>
      <p:pic>
        <p:nvPicPr>
          <p:cNvPr id="1399" name="image53.png" descr="C:\Users\Junaed\Downloads\FlaticonDownload (2)\png\uploading2.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01447" y="2762300"/>
            <a:ext cx="459030" cy="448272"/>
          </a:xfrm>
          <a:prstGeom prst="rect">
            <a:avLst/>
          </a:prstGeom>
          <a:ln w="12700">
            <a:miter lim="400000"/>
          </a:ln>
        </p:spPr>
      </p:pic>
      <p:pic>
        <p:nvPicPr>
          <p:cNvPr id="1400" name="image54.png" descr="C:\Users\Junaed\Downloads\FlaticonDownload (2)\png\pencil34.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622712" y="1695356"/>
            <a:ext cx="475364" cy="489291"/>
          </a:xfrm>
          <a:prstGeom prst="rect">
            <a:avLst/>
          </a:prstGeom>
          <a:ln w="12700">
            <a:miter lim="400000"/>
          </a:ln>
        </p:spPr>
      </p:pic>
      <p:pic>
        <p:nvPicPr>
          <p:cNvPr id="1401" name="image55.png" descr="C:\Users\Junaed\Downloads\FlaticonDownload (2)\png\users6.pn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90684" y="1624251"/>
            <a:ext cx="610259" cy="610259"/>
          </a:xfrm>
          <a:prstGeom prst="rect">
            <a:avLst/>
          </a:prstGeom>
          <a:ln w="12700">
            <a:miter lim="400000"/>
          </a:ln>
        </p:spPr>
      </p:pic>
      <p:pic>
        <p:nvPicPr>
          <p:cNvPr id="1402" name="image56.png" descr="C:\Users\Junaed\Downloads\FlaticonDownload (1)\png\support3.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295125" y="2707364"/>
            <a:ext cx="401378" cy="5200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 name="image59.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422" name="Shape 1422"/>
          <p:cNvSpPr/>
          <p:nvPr/>
        </p:nvSpPr>
        <p:spPr>
          <a:xfrm>
            <a:off x="5861972" y="0"/>
            <a:ext cx="3282043" cy="5143500"/>
          </a:xfrm>
          <a:prstGeom prst="rect">
            <a:avLst/>
          </a:prstGeom>
          <a:solidFill>
            <a:srgbClr val="00B0F0">
              <a:alpha val="84000"/>
            </a:srgbClr>
          </a:solidFill>
          <a:ln w="25400">
            <a:solidFill>
              <a:srgbClr val="00B0F0"/>
            </a:solidFill>
          </a:ln>
        </p:spPr>
        <p:txBody>
          <a:bodyPr lIns="45705" tIns="45706" rIns="45705" bIns="45706" anchor="ctr"/>
          <a:lstStyle/>
          <a:p>
            <a:pPr algn="ctr" defTabSz="914085">
              <a:defRPr>
                <a:solidFill>
                  <a:srgbClr val="FFFFFF"/>
                </a:solidFill>
              </a:defRPr>
            </a:pPr>
            <a:endParaRPr b="1">
              <a:solidFill>
                <a:schemeClr val="bg1"/>
              </a:solidFill>
              <a:latin typeface="微軟正黑體" panose="020B0604030504040204" pitchFamily="34" charset="-120"/>
              <a:ea typeface="微軟正黑體" panose="020B0604030504040204" pitchFamily="34" charset="-120"/>
            </a:endParaRPr>
          </a:p>
        </p:txBody>
      </p:sp>
      <p:sp>
        <p:nvSpPr>
          <p:cNvPr id="1423" name="Shape 1423"/>
          <p:cNvSpPr/>
          <p:nvPr/>
        </p:nvSpPr>
        <p:spPr>
          <a:xfrm>
            <a:off x="5957955" y="530243"/>
            <a:ext cx="3091450" cy="2585295"/>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a:defRPr sz="2000" b="1">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數位行銷</a:t>
            </a:r>
          </a:p>
          <a:p>
            <a:pPr>
              <a:defRPr>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透過數位頻道，行銷您的生意   </a:t>
            </a:r>
          </a:p>
          <a:p>
            <a:pPr>
              <a:defRPr>
                <a:solidFill>
                  <a:srgbClr val="FFFFFF"/>
                </a:solidFill>
              </a:defRPr>
            </a:pPr>
            <a:endParaRPr b="1">
              <a:solidFill>
                <a:schemeClr val="bg1"/>
              </a:solidFill>
              <a:latin typeface="微軟正黑體" panose="020B0604030504040204" pitchFamily="34" charset="-120"/>
              <a:ea typeface="微軟正黑體" panose="020B0604030504040204" pitchFamily="34" charset="-120"/>
            </a:endParaRPr>
          </a:p>
          <a:p>
            <a:pPr>
              <a:defRPr sz="2000" b="1">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選項一：技術支援</a:t>
            </a:r>
            <a:r>
              <a:rPr lang="en-US" sz="1800" b="1" dirty="0" smtClean="0">
                <a:solidFill>
                  <a:schemeClr val="bg1"/>
                </a:solidFill>
                <a:latin typeface="微軟正黑體" panose="020B0604030504040204" pitchFamily="34" charset="-120"/>
                <a:ea typeface="微軟正黑體" panose="020B0604030504040204" pitchFamily="34" charset="-120"/>
              </a:rPr>
              <a:t/>
            </a:r>
            <a:br>
              <a:rPr lang="en-US" sz="1800" b="1" dirty="0" smtClean="0">
                <a:solidFill>
                  <a:schemeClr val="bg1"/>
                </a:solidFill>
                <a:latin typeface="微軟正黑體" panose="020B0604030504040204" pitchFamily="34" charset="-120"/>
                <a:ea typeface="微軟正黑體" panose="020B0604030504040204" pitchFamily="34" charset="-120"/>
              </a:rPr>
            </a:br>
            <a:r>
              <a:rPr lang="x-none" sz="1800" b="1" i="0" dirty="0" smtClean="0">
                <a:solidFill>
                  <a:schemeClr val="bg1"/>
                </a:solidFill>
                <a:latin typeface="微軟正黑體" panose="020B0604030504040204" pitchFamily="34" charset="-120"/>
                <a:ea typeface="微軟正黑體" panose="020B0604030504040204" pitchFamily="34" charset="-120"/>
              </a:rPr>
              <a:t>網站顧客可無限使用技術支援</a:t>
            </a:r>
          </a:p>
          <a:p>
            <a:pPr>
              <a:defRPr>
                <a:solidFill>
                  <a:srgbClr val="FFFFFF"/>
                </a:solidFill>
              </a:defRPr>
            </a:pPr>
            <a:endParaRPr b="1">
              <a:solidFill>
                <a:schemeClr val="bg1"/>
              </a:solidFill>
              <a:latin typeface="微軟正黑體" panose="020B0604030504040204" pitchFamily="34" charset="-120"/>
              <a:ea typeface="微軟正黑體" panose="020B0604030504040204" pitchFamily="34" charset="-120"/>
            </a:endParaRPr>
          </a:p>
          <a:p>
            <a:pPr>
              <a:defRPr sz="2000" b="1">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選項二：服務</a:t>
            </a:r>
          </a:p>
          <a:p>
            <a:pPr>
              <a:defRPr>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購買數位行銷產品（既有顧客或非網站顧客皆可購買）</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hidden="1"/>
          <p:cNvSpPr/>
          <p:nvPr/>
        </p:nvSpPr>
        <p:spPr>
          <a:xfrm>
            <a:off x="3132082" y="587841"/>
            <a:ext cx="2837793" cy="400110"/>
          </a:xfrm>
          <a:prstGeom prst="rect">
            <a:avLst/>
          </a:prstGeom>
        </p:spPr>
        <p:txBody>
          <a:bodyPr wrap="square">
            <a:spAutoFit/>
          </a:bodyPr>
          <a:lstStyle/>
          <a:p>
            <a:pPr lvl="0" algn="ctr"/>
            <a:r>
              <a:rPr lang="x-none" sz="2000" b="1" i="0" dirty="0" smtClean="0">
                <a:solidFill>
                  <a:srgbClr val="FFFFFF"/>
                </a:solidFill>
                <a:ea typeface="SimSun" pitchFamily="18" charset="0"/>
              </a:rPr>
              <a:t>社群媒體</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174812" y="201706"/>
            <a:ext cx="5661212" cy="923330"/>
          </a:xfrm>
          <a:prstGeom prst="rect">
            <a:avLst/>
          </a:prstGeom>
          <a:noFill/>
        </p:spPr>
        <p:txBody>
          <a:bodyPr wrap="square" rtlCol="0">
            <a:spAutoFit/>
          </a:bodyPr>
          <a:lstStyle/>
          <a:p>
            <a:r>
              <a:rPr lang="x-none" sz="1800" b="1" i="0" dirty="0" smtClean="0">
                <a:solidFill>
                  <a:srgbClr val="00B0F0"/>
                </a:solidFill>
                <a:latin typeface="微軟正黑體" panose="020B0604030504040204" pitchFamily="34" charset="-120"/>
                <a:ea typeface="微軟正黑體" panose="020B0604030504040204" pitchFamily="34" charset="-120"/>
              </a:rPr>
              <a:t>社群媒體</a:t>
            </a:r>
          </a:p>
          <a:p>
            <a:r>
              <a:rPr lang="x-none" sz="1800" b="1" i="0" dirty="0" smtClean="0">
                <a:solidFill>
                  <a:srgbClr val="000000"/>
                </a:solidFill>
                <a:latin typeface="微軟正黑體" panose="020B0604030504040204" pitchFamily="34" charset="-120"/>
                <a:ea typeface="微軟正黑體" panose="020B0604030504040204" pitchFamily="34" charset="-120"/>
              </a:rPr>
              <a:t>社群媒體管理、網路信譽管理、高級臉書廣告</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endParaRPr lang="en-US" sz="1800" b="1" dirty="0" smtClean="0">
              <a:latin typeface="微軟正黑體" panose="020B0604030504040204" pitchFamily="34" charset="-120"/>
              <a:ea typeface="微軟正黑體" panose="020B0604030504040204" pitchFamily="34" charset="-120"/>
            </a:endParaRPr>
          </a:p>
        </p:txBody>
      </p:sp>
      <p:sp>
        <p:nvSpPr>
          <p:cNvPr id="24" name="TextBox 23"/>
          <p:cNvSpPr txBox="1"/>
          <p:nvPr/>
        </p:nvSpPr>
        <p:spPr>
          <a:xfrm>
            <a:off x="164842" y="1245473"/>
            <a:ext cx="5661212" cy="923330"/>
          </a:xfrm>
          <a:prstGeom prst="rect">
            <a:avLst/>
          </a:prstGeom>
          <a:noFill/>
        </p:spPr>
        <p:txBody>
          <a:bodyPr wrap="square" rtlCol="0">
            <a:spAutoFit/>
          </a:bodyPr>
          <a:lstStyle/>
          <a:p>
            <a:r>
              <a:rPr lang="x-none" sz="1800" b="1" i="0" dirty="0" smtClean="0">
                <a:solidFill>
                  <a:srgbClr val="00B0F0"/>
                </a:solidFill>
                <a:latin typeface="微軟正黑體" panose="020B0604030504040204" pitchFamily="34" charset="-120"/>
                <a:ea typeface="微軟正黑體" panose="020B0604030504040204" pitchFamily="34" charset="-120"/>
              </a:rPr>
              <a:t>數位行銷</a:t>
            </a:r>
          </a:p>
          <a:p>
            <a:r>
              <a:rPr lang="x-none" sz="1800" b="1" i="0" dirty="0" smtClean="0">
                <a:solidFill>
                  <a:srgbClr val="000000"/>
                </a:solidFill>
                <a:latin typeface="微軟正黑體" panose="020B0604030504040204" pitchFamily="34" charset="-120"/>
                <a:ea typeface="微軟正黑體" panose="020B0604030504040204" pitchFamily="34" charset="-120"/>
              </a:rPr>
              <a:t>本地搜尋引擎優化、區域性搜尋引擎優化、</a:t>
            </a:r>
            <a:r>
              <a:rPr lang="en-US" sz="1800" b="1" i="0" dirty="0" smtClean="0">
                <a:solidFill>
                  <a:srgbClr val="000000"/>
                </a:solidFill>
                <a:latin typeface="微軟正黑體" panose="020B0604030504040204" pitchFamily="34" charset="-120"/>
                <a:ea typeface="微軟正黑體" panose="020B0604030504040204" pitchFamily="34" charset="-120"/>
              </a:rPr>
              <a:t>G</a:t>
            </a:r>
            <a:r>
              <a:rPr lang="x-none" sz="1800" b="1" i="0" dirty="0" smtClean="0">
                <a:solidFill>
                  <a:srgbClr val="000000"/>
                </a:solidFill>
                <a:latin typeface="微軟正黑體" panose="020B0604030504040204" pitchFamily="34" charset="-120"/>
                <a:ea typeface="微軟正黑體" panose="020B0604030504040204" pitchFamily="34" charset="-120"/>
              </a:rPr>
              <a:t>oogle廣告、內容撰寫、WORDPRESS.ORG </a:t>
            </a:r>
          </a:p>
        </p:txBody>
      </p:sp>
      <p:sp>
        <p:nvSpPr>
          <p:cNvPr id="25" name="TextBox 24"/>
          <p:cNvSpPr txBox="1"/>
          <p:nvPr/>
        </p:nvSpPr>
        <p:spPr>
          <a:xfrm>
            <a:off x="164842" y="2241893"/>
            <a:ext cx="5661212" cy="1200329"/>
          </a:xfrm>
          <a:prstGeom prst="rect">
            <a:avLst/>
          </a:prstGeom>
          <a:noFill/>
        </p:spPr>
        <p:txBody>
          <a:bodyPr wrap="square" rtlCol="0">
            <a:spAutoFit/>
          </a:bodyPr>
          <a:lstStyle/>
          <a:p>
            <a:r>
              <a:rPr lang="x-none" sz="1800" b="1" i="0" dirty="0" smtClean="0">
                <a:solidFill>
                  <a:srgbClr val="00B0F0"/>
                </a:solidFill>
                <a:latin typeface="微軟正黑體" panose="020B0604030504040204" pitchFamily="34" charset="-120"/>
                <a:ea typeface="微軟正黑體" panose="020B0604030504040204" pitchFamily="34" charset="-120"/>
              </a:rPr>
              <a:t>網站管理</a:t>
            </a:r>
          </a:p>
          <a:p>
            <a:r>
              <a:rPr lang="x-none" sz="1800" b="1" i="0" dirty="0" smtClean="0">
                <a:solidFill>
                  <a:srgbClr val="000000"/>
                </a:solidFill>
                <a:latin typeface="微軟正黑體" panose="020B0604030504040204" pitchFamily="34" charset="-120"/>
                <a:ea typeface="微軟正黑體" panose="020B0604030504040204" pitchFamily="34" charset="-120"/>
              </a:rPr>
              <a:t>基本會員每月代管</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r>
              <a:rPr lang="x-none" sz="1800" b="1" i="0" dirty="0" smtClean="0">
                <a:solidFill>
                  <a:srgbClr val="000000"/>
                </a:solidFill>
                <a:latin typeface="微軟正黑體" panose="020B0604030504040204" pitchFamily="34" charset="-120"/>
                <a:ea typeface="微軟正黑體" panose="020B0604030504040204" pitchFamily="34" charset="-120"/>
              </a:rPr>
              <a:t>一般會員每月維護和管理套裝</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r>
              <a:rPr lang="x-none" sz="1800" b="1" i="0" dirty="0" smtClean="0">
                <a:solidFill>
                  <a:srgbClr val="000000"/>
                </a:solidFill>
                <a:latin typeface="微軟正黑體" panose="020B0604030504040204" pitchFamily="34" charset="-120"/>
                <a:ea typeface="微軟正黑體" panose="020B0604030504040204" pitchFamily="34" charset="-120"/>
              </a:rPr>
              <a:t>管理會員每月維護和管理套裝</a:t>
            </a:r>
          </a:p>
        </p:txBody>
      </p:sp>
      <p:sp>
        <p:nvSpPr>
          <p:cNvPr id="26" name="Rectangle 25"/>
          <p:cNvSpPr/>
          <p:nvPr/>
        </p:nvSpPr>
        <p:spPr>
          <a:xfrm>
            <a:off x="174812" y="3687145"/>
            <a:ext cx="5722285" cy="369332"/>
          </a:xfrm>
          <a:prstGeom prst="rect">
            <a:avLst/>
          </a:prstGeom>
        </p:spPr>
        <p:txBody>
          <a:bodyPr wrap="square">
            <a:spAutoFit/>
          </a:bodyPr>
          <a:lstStyle/>
          <a:p>
            <a:pPr defTabSz="914400"/>
            <a:r>
              <a:rPr lang="x-none" sz="1800" b="1" i="0" dirty="0" smtClean="0">
                <a:solidFill>
                  <a:srgbClr val="262626"/>
                </a:solidFill>
                <a:latin typeface="微軟正黑體" panose="020B0604030504040204" pitchFamily="34" charset="-120"/>
                <a:ea typeface="微軟正黑體" panose="020B0604030504040204" pitchFamily="34" charset="-120"/>
              </a:rPr>
              <a:t>產品價格、業績點數及零售利潤</a:t>
            </a:r>
          </a:p>
        </p:txBody>
      </p:sp>
    </p:spTree>
    <p:extLst>
      <p:ext uri="{BB962C8B-B14F-4D97-AF65-F5344CB8AC3E}">
        <p14:creationId xmlns:p14="http://schemas.microsoft.com/office/powerpoint/2010/main" val="233531711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00B0F0"/>
          </a:solidFill>
          <a:ln w="12700">
            <a:miter lim="400000"/>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448" name="Shape 1448"/>
            <p:cNvSpPr/>
            <p:nvPr/>
          </p:nvSpPr>
          <p:spPr>
            <a:xfrm>
              <a:off x="209550" y="234422"/>
              <a:ext cx="2990851"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x-none" sz="1800" i="0" dirty="0" smtClean="0">
                  <a:solidFill>
                    <a:srgbClr val="FFFFFF"/>
                  </a:solidFill>
                  <a:latin typeface="微軟正黑體" panose="020B0604030504040204" pitchFamily="34" charset="-120"/>
                  <a:ea typeface="微軟正黑體" panose="020B0604030504040204" pitchFamily="34" charset="-120"/>
                </a:rPr>
                <a:t>業績點數</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451" name="Shape 1451"/>
            <p:cNvSpPr/>
            <p:nvPr/>
          </p:nvSpPr>
          <p:spPr>
            <a:xfrm>
              <a:off x="-1" y="234421"/>
              <a:ext cx="2990851"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零售利潤</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454" name="Shape 1454"/>
            <p:cNvSpPr/>
            <p:nvPr/>
          </p:nvSpPr>
          <p:spPr>
            <a:xfrm>
              <a:off x="-1" y="234422"/>
              <a:ext cx="2990851"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x-none" sz="1800" i="0" dirty="0" smtClean="0">
                  <a:solidFill>
                    <a:srgbClr val="FFFFFF"/>
                  </a:solidFill>
                  <a:latin typeface="微軟正黑體" panose="020B0604030504040204" pitchFamily="34" charset="-120"/>
                  <a:ea typeface="微軟正黑體" panose="020B0604030504040204" pitchFamily="34" charset="-120"/>
                </a:rPr>
                <a:t>成長潛力</a:t>
              </a:r>
            </a:p>
          </p:txBody>
        </p:sp>
      </p:grpSp>
      <p:sp>
        <p:nvSpPr>
          <p:cNvPr id="1456" name="Shape 1456"/>
          <p:cNvSpPr/>
          <p:nvPr/>
        </p:nvSpPr>
        <p:spPr>
          <a:xfrm>
            <a:off x="266700" y="656337"/>
            <a:ext cx="3886200" cy="461637"/>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3200" b="1" cap="all">
                <a:solidFill>
                  <a:srgbClr val="FFFFFF"/>
                </a:solidFill>
              </a:defRPr>
            </a:lvl1pPr>
          </a:lstStyle>
          <a:p>
            <a:r>
              <a:rPr lang="x-none" sz="2400" i="0" dirty="0" smtClean="0">
                <a:solidFill>
                  <a:srgbClr val="FFFFFF"/>
                </a:solidFill>
                <a:latin typeface="微軟正黑體" panose="020B0604030504040204" pitchFamily="34" charset="-120"/>
                <a:ea typeface="微軟正黑體" panose="020B0604030504040204" pitchFamily="34" charset="-120"/>
              </a:rPr>
              <a:t>來看一下，賺取收入的潛力</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60" name="Shape 1460"/>
          <p:cNvSpPr/>
          <p:nvPr/>
        </p:nvSpPr>
        <p:spPr>
          <a:xfrm>
            <a:off x="0" y="0"/>
            <a:ext cx="9144000" cy="5143500"/>
          </a:xfrm>
          <a:prstGeom prst="rect">
            <a:avLst/>
          </a:prstGeom>
          <a:solidFill>
            <a:srgbClr val="00B0F0"/>
          </a:solidFill>
          <a:ln w="12700">
            <a:miter lim="400000"/>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grpSp>
        <p:nvGrpSpPr>
          <p:cNvPr id="1463" name="Group 1463"/>
          <p:cNvGrpSpPr/>
          <p:nvPr/>
        </p:nvGrpSpPr>
        <p:grpSpPr>
          <a:xfrm>
            <a:off x="4461655" y="-5"/>
            <a:ext cx="4682359" cy="5143505"/>
            <a:chOff x="0" y="134618"/>
            <a:chExt cx="4682358" cy="5143504"/>
          </a:xfrm>
        </p:grpSpPr>
        <p:sp>
          <p:nvSpPr>
            <p:cNvPr id="1461" name="Shape 1461"/>
            <p:cNvSpPr/>
            <p:nvPr/>
          </p:nvSpPr>
          <p:spPr>
            <a:xfrm flipH="1">
              <a:off x="0" y="134618"/>
              <a:ext cx="4682358" cy="5143504"/>
            </a:xfrm>
            <a:prstGeom prst="rect">
              <a:avLst/>
            </a:prstGeom>
            <a:solidFill>
              <a:srgbClr val="F2F2F2"/>
            </a:solidFill>
            <a:ln w="12700" cap="flat">
              <a:noFill/>
              <a:miter lim="400000"/>
            </a:ln>
            <a:effectLst/>
          </p:spPr>
          <p:txBody>
            <a:bodyPr wrap="square" lIns="45719" tIns="45719" rIns="45719" bIns="45719" numCol="1" anchor="ctr">
              <a:noAutofit/>
            </a:bodyPr>
            <a:lstStyle/>
            <a:p>
              <a:pPr>
                <a:spcBef>
                  <a:spcPts val="600"/>
                </a:spcBef>
                <a:defRPr sz="1600">
                  <a:solidFill>
                    <a:srgbClr val="262626"/>
                  </a:solidFill>
                </a:defRPr>
              </a:pPr>
              <a:endParaRPr b="1">
                <a:latin typeface="微軟正黑體" panose="020B0604030504040204" pitchFamily="34" charset="-120"/>
                <a:ea typeface="微軟正黑體" panose="020B0604030504040204" pitchFamily="34" charset="-120"/>
              </a:endParaRPr>
            </a:p>
          </p:txBody>
        </p:sp>
        <p:sp>
          <p:nvSpPr>
            <p:cNvPr id="1462" name="Shape 1462"/>
            <p:cNvSpPr/>
            <p:nvPr/>
          </p:nvSpPr>
          <p:spPr>
            <a:xfrm>
              <a:off x="0" y="528853"/>
              <a:ext cx="4682358" cy="435503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74235">
                <a:spcBef>
                  <a:spcPts val="600"/>
                </a:spcBef>
                <a:defRPr b="1">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平均零售利潤：</a:t>
              </a:r>
            </a:p>
            <a:p>
              <a:pPr indent="274235">
                <a:spcBef>
                  <a:spcPts val="600"/>
                </a:spcBef>
                <a:defRPr>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美國、墨西哥、加拿大、澳洲：$1,000  </a:t>
              </a:r>
            </a:p>
            <a:p>
              <a:pPr indent="274235">
                <a:spcBef>
                  <a:spcPts val="600"/>
                </a:spcBef>
                <a:defRPr>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英國：£700  </a:t>
              </a:r>
            </a:p>
            <a:p>
              <a:pPr indent="274235">
                <a:spcBef>
                  <a:spcPts val="600"/>
                </a:spcBef>
                <a:defRPr>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香港：HK$7,700  </a:t>
              </a:r>
            </a:p>
            <a:p>
              <a:pPr indent="274235">
                <a:spcBef>
                  <a:spcPts val="600"/>
                </a:spcBef>
                <a:defRPr>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台灣：NT$32,000  </a:t>
              </a:r>
            </a:p>
            <a:p>
              <a:pPr indent="274235">
                <a:spcBef>
                  <a:spcPts val="600"/>
                </a:spcBef>
                <a:defRPr>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西班牙：€800  </a:t>
              </a:r>
            </a:p>
            <a:p>
              <a:pPr indent="274235">
                <a:spcBef>
                  <a:spcPts val="600"/>
                </a:spcBef>
                <a:defRPr sz="1600">
                  <a:solidFill>
                    <a:srgbClr val="262626"/>
                  </a:solidFill>
                </a:defRPr>
              </a:pPr>
              <a:endParaRPr lang="en-US" b="1" dirty="0">
                <a:latin typeface="微軟正黑體" panose="020B0604030504040204" pitchFamily="34" charset="-120"/>
                <a:ea typeface="微軟正黑體" panose="020B0604030504040204" pitchFamily="34" charset="-120"/>
              </a:endParaRPr>
            </a:p>
            <a:p>
              <a:pPr indent="274235">
                <a:spcBef>
                  <a:spcPts val="600"/>
                </a:spcBef>
                <a:defRPr sz="1600">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以您的平均零售利潤，來除您的短期目標所需金額，您就可以決定，需要銷售幾個網站來達成目標</a:t>
              </a:r>
              <a:endParaRPr lang="en-US" sz="1800" b="1" i="0" dirty="0" smtClean="0">
                <a:solidFill>
                  <a:srgbClr val="000000"/>
                </a:solidFill>
                <a:latin typeface="微軟正黑體" panose="020B0604030504040204" pitchFamily="34" charset="-120"/>
                <a:ea typeface="微軟正黑體" panose="020B0604030504040204" pitchFamily="34" charset="-120"/>
              </a:endParaRPr>
            </a:p>
            <a:p>
              <a:pPr indent="274235">
                <a:spcBef>
                  <a:spcPts val="600"/>
                </a:spcBef>
                <a:defRPr sz="1600">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例如：一位美國的網路中心經營者，如想解決$5,000的債務問題，$5,000/$1,000 = 5</a:t>
              </a:r>
            </a:p>
            <a:p>
              <a:pPr indent="274235">
                <a:spcBef>
                  <a:spcPts val="600"/>
                </a:spcBef>
                <a:defRPr sz="1600" b="1">
                  <a:solidFill>
                    <a:srgbClr val="262626"/>
                  </a:solidFill>
                </a:defRPr>
              </a:pPr>
              <a:r>
                <a:rPr lang="x-none" sz="1800" b="1" i="0" dirty="0" smtClean="0">
                  <a:solidFill>
                    <a:srgbClr val="000000"/>
                  </a:solidFill>
                  <a:latin typeface="微軟正黑體" panose="020B0604030504040204" pitchFamily="34" charset="-120"/>
                  <a:ea typeface="微軟正黑體" panose="020B0604030504040204" pitchFamily="34" charset="-120"/>
                </a:rPr>
                <a:t>也就是說，只需5次銷售，即可達到目標！</a:t>
              </a:r>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275" y="0"/>
            <a:ext cx="4485918" cy="3751856"/>
          </a:xfrm>
          <a:prstGeom prst="rect">
            <a:avLst/>
          </a:prstGeom>
          <a:ln w="12700">
            <a:miter lim="400000"/>
          </a:ln>
        </p:spPr>
      </p:pic>
      <p:sp>
        <p:nvSpPr>
          <p:cNvPr id="1465" name="Shape 1465"/>
          <p:cNvSpPr/>
          <p:nvPr/>
        </p:nvSpPr>
        <p:spPr>
          <a:xfrm>
            <a:off x="0" y="4200823"/>
            <a:ext cx="4461641" cy="461637"/>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600" b="1" cap="all">
                <a:solidFill>
                  <a:srgbClr val="FFFFFF"/>
                </a:solidFill>
              </a:defRPr>
            </a:lvl1pPr>
          </a:lstStyle>
          <a:p>
            <a:r>
              <a:rPr lang="x-none" sz="2400" i="0" dirty="0" smtClean="0">
                <a:solidFill>
                  <a:srgbClr val="FFFFFF"/>
                </a:solidFill>
                <a:latin typeface="微軟正黑體" panose="020B0604030504040204" pitchFamily="34" charset="-120"/>
                <a:ea typeface="微軟正黑體" panose="020B0604030504040204" pitchFamily="34" charset="-120"/>
              </a:rPr>
              <a:t>藉助零售利潤達成短期目標</a:t>
            </a:r>
          </a:p>
        </p:txBody>
      </p:sp>
      <p:sp>
        <p:nvSpPr>
          <p:cNvPr id="8" name="Oval 7" hidden="1"/>
          <p:cNvSpPr/>
          <p:nvPr/>
        </p:nvSpPr>
        <p:spPr>
          <a:xfrm>
            <a:off x="228600" y="379141"/>
            <a:ext cx="914400" cy="519344"/>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image3.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124" name="Shape 1124"/>
          <p:cNvSpPr/>
          <p:nvPr/>
        </p:nvSpPr>
        <p:spPr>
          <a:xfrm>
            <a:off x="0" y="2721"/>
            <a:ext cx="9144000" cy="5143500"/>
          </a:xfrm>
          <a:prstGeom prst="rect">
            <a:avLst/>
          </a:prstGeom>
          <a:solidFill>
            <a:srgbClr val="404040">
              <a:alpha val="80000"/>
            </a:srgbClr>
          </a:solidFill>
          <a:ln w="12700">
            <a:miter lim="400000"/>
          </a:ln>
        </p:spPr>
        <p:txBody>
          <a:bodyPr lIns="45705" tIns="45706" rIns="45705" bIns="45706" anchor="ct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125" name="Shape 1125"/>
          <p:cNvSpPr/>
          <p:nvPr/>
        </p:nvSpPr>
        <p:spPr>
          <a:xfrm>
            <a:off x="514350" y="702213"/>
            <a:ext cx="7815458" cy="584747"/>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342900">
              <a:defRPr sz="2500" b="1" spc="75">
                <a:solidFill>
                  <a:srgbClr val="FFFFFF"/>
                </a:solidFill>
                <a:latin typeface="+mn-lt"/>
                <a:ea typeface="+mn-ea"/>
                <a:cs typeface="+mn-cs"/>
                <a:sym typeface="Helvetica"/>
              </a:defRPr>
            </a:lvl1pPr>
          </a:lstStyle>
          <a:p>
            <a:r>
              <a:rPr lang="x-none" sz="3200" i="0" dirty="0" smtClean="0">
                <a:solidFill>
                  <a:srgbClr val="FFFFFF"/>
                </a:solidFill>
                <a:latin typeface="微軟正黑體" panose="020B0604030504040204" pitchFamily="34" charset="-120"/>
                <a:ea typeface="微軟正黑體" panose="020B0604030504040204" pitchFamily="34" charset="-120"/>
              </a:rPr>
              <a:t>美安網路中心計畫提供一個系統</a:t>
            </a:r>
          </a:p>
        </p:txBody>
      </p:sp>
      <p:grpSp>
        <p:nvGrpSpPr>
          <p:cNvPr id="1128" name="Group 1128"/>
          <p:cNvGrpSpPr/>
          <p:nvPr/>
        </p:nvGrpSpPr>
        <p:grpSpPr>
          <a:xfrm>
            <a:off x="762015" y="2038350"/>
            <a:ext cx="3675533" cy="1676400"/>
            <a:chOff x="-1" y="0"/>
            <a:chExt cx="3675531" cy="1676400"/>
          </a:xfrm>
        </p:grpSpPr>
        <p:sp>
          <p:nvSpPr>
            <p:cNvPr id="1126" name="Shape 1126"/>
            <p:cNvSpPr/>
            <p:nvPr/>
          </p:nvSpPr>
          <p:spPr>
            <a:xfrm>
              <a:off x="-1" y="0"/>
              <a:ext cx="3675531" cy="1676400"/>
            </a:xfrm>
            <a:prstGeom prst="rect">
              <a:avLst/>
            </a:prstGeom>
            <a:solidFill>
              <a:srgbClr val="00B050"/>
            </a:solidFill>
            <a:ln w="12700" cap="flat">
              <a:noFill/>
              <a:miter lim="400000"/>
            </a:ln>
            <a:effectLst/>
          </p:spPr>
          <p:txBody>
            <a:bodyPr wrap="square" lIns="45719" tIns="45719" rIns="45719" bIns="45719" numCol="1" anchor="ctr">
              <a:noAutofit/>
            </a:bodyPr>
            <a:lstStyle/>
            <a:p>
              <a:pPr algn="ctr" defTabSz="914085">
                <a:defRPr sz="2400" b="1" cap="all">
                  <a:solidFill>
                    <a:srgbClr val="FFFFFF"/>
                  </a:solidFill>
                </a:defRPr>
              </a:pPr>
              <a:endParaRPr sz="2800" b="1">
                <a:latin typeface="微軟正黑體" panose="020B0604030504040204" pitchFamily="34" charset="-120"/>
                <a:ea typeface="微軟正黑體" panose="020B0604030504040204" pitchFamily="34" charset="-120"/>
              </a:endParaRPr>
            </a:p>
          </p:txBody>
        </p:sp>
        <p:sp>
          <p:nvSpPr>
            <p:cNvPr id="1127" name="Shape 1127"/>
            <p:cNvSpPr/>
            <p:nvPr/>
          </p:nvSpPr>
          <p:spPr>
            <a:xfrm>
              <a:off x="-1" y="638145"/>
              <a:ext cx="3675531"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x-none" sz="2000" i="0" dirty="0" smtClean="0">
                  <a:solidFill>
                    <a:srgbClr val="FFFFFF"/>
                  </a:solidFill>
                  <a:latin typeface="微軟正黑體" panose="020B0604030504040204" pitchFamily="34" charset="-120"/>
                  <a:ea typeface="微軟正黑體" panose="020B0604030504040204" pitchFamily="34" charset="-120"/>
                </a:rPr>
                <a:t>即刻產生現金流！</a:t>
              </a:r>
            </a:p>
          </p:txBody>
        </p:sp>
      </p:grpSp>
      <p:grpSp>
        <p:nvGrpSpPr>
          <p:cNvPr id="1131" name="Group 1131"/>
          <p:cNvGrpSpPr/>
          <p:nvPr/>
        </p:nvGrpSpPr>
        <p:grpSpPr>
          <a:xfrm>
            <a:off x="4706492" y="2038350"/>
            <a:ext cx="3675533" cy="1676400"/>
            <a:chOff x="-1" y="0"/>
            <a:chExt cx="3675531" cy="1676400"/>
          </a:xfrm>
        </p:grpSpPr>
        <p:sp>
          <p:nvSpPr>
            <p:cNvPr id="1129" name="Shape 1129"/>
            <p:cNvSpPr/>
            <p:nvPr/>
          </p:nvSpPr>
          <p:spPr>
            <a:xfrm>
              <a:off x="-1" y="0"/>
              <a:ext cx="3675531" cy="1676400"/>
            </a:xfrm>
            <a:prstGeom prst="rect">
              <a:avLst/>
            </a:prstGeom>
            <a:solidFill>
              <a:srgbClr val="00B0F0"/>
            </a:solidFill>
            <a:ln w="25400" cap="flat">
              <a:solidFill>
                <a:srgbClr val="3A5E8A"/>
              </a:solidFill>
              <a:prstDash val="solid"/>
              <a:round/>
            </a:ln>
            <a:effectLst/>
          </p:spPr>
          <p:txBody>
            <a:bodyPr wrap="square" lIns="45719" tIns="45719" rIns="45719" bIns="45719" numCol="1" anchor="ctr">
              <a:noAutofit/>
            </a:bodyPr>
            <a:lstStyle/>
            <a:p>
              <a:pPr algn="ctr" defTabSz="914085">
                <a:defRPr sz="2400" b="1">
                  <a:solidFill>
                    <a:srgbClr val="FFFFFF"/>
                  </a:solidFill>
                </a:defRPr>
              </a:pPr>
              <a:endParaRPr sz="2800" b="1">
                <a:latin typeface="微軟正黑體" panose="020B0604030504040204" pitchFamily="34" charset="-120"/>
                <a:ea typeface="微軟正黑體" panose="020B0604030504040204" pitchFamily="34" charset="-120"/>
              </a:endParaRPr>
            </a:p>
          </p:txBody>
        </p:sp>
        <p:sp>
          <p:nvSpPr>
            <p:cNvPr id="1130" name="Shape 1130"/>
            <p:cNvSpPr/>
            <p:nvPr/>
          </p:nvSpPr>
          <p:spPr>
            <a:xfrm>
              <a:off x="-1" y="638145"/>
              <a:ext cx="3675531" cy="40010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x-none" sz="2000" b="1" i="0" dirty="0" smtClean="0">
                  <a:solidFill>
                    <a:schemeClr val="bg1"/>
                  </a:solidFill>
                  <a:latin typeface="微軟正黑體" panose="020B0604030504040204" pitchFamily="34" charset="-120"/>
                  <a:ea typeface="微軟正黑體" panose="020B0604030504040204" pitchFamily="34" charset="-120"/>
                </a:rPr>
                <a:t>建立成功的</a:t>
              </a:r>
              <a:r>
                <a:rPr lang="zh-TW" altLang="en-US" sz="2000" b="1" i="0" dirty="0" smtClean="0">
                  <a:solidFill>
                    <a:schemeClr val="bg1"/>
                  </a:solidFill>
                  <a:latin typeface="微軟正黑體" panose="020B0604030504040204" pitchFamily="34" charset="-120"/>
                  <a:ea typeface="微軟正黑體" panose="020B0604030504040204" pitchFamily="34" charset="-120"/>
                </a:rPr>
                <a:t>超連鎖</a:t>
              </a:r>
              <a:r>
                <a:rPr lang="en-US" altLang="zh-TW" sz="2000" b="1" i="0" baseline="30000" dirty="0" smtClean="0">
                  <a:solidFill>
                    <a:schemeClr val="bg1"/>
                  </a:solidFill>
                  <a:latin typeface="微軟正黑體" panose="020B0604030504040204" pitchFamily="34" charset="-120"/>
                  <a:ea typeface="微軟正黑體" panose="020B0604030504040204" pitchFamily="34" charset="-120"/>
                </a:rPr>
                <a:t>®</a:t>
              </a:r>
              <a:r>
                <a:rPr lang="x-none" sz="2000" b="1" i="0" dirty="0" smtClean="0">
                  <a:solidFill>
                    <a:schemeClr val="bg1"/>
                  </a:solidFill>
                  <a:latin typeface="微軟正黑體" panose="020B0604030504040204" pitchFamily="34" charset="-120"/>
                  <a:ea typeface="微軟正黑體" panose="020B0604030504040204" pitchFamily="34" charset="-120"/>
                </a:rPr>
                <a:t>事業</a:t>
              </a:r>
            </a:p>
          </p:txBody>
        </p:sp>
      </p:gr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latin typeface="微軟正黑體" panose="020B0604030504040204" pitchFamily="34" charset="-120"/>
                  <a:ea typeface="微軟正黑體" panose="020B0604030504040204" pitchFamily="34" charset="-120"/>
                </a:rPr>
                <a:t>每個活躍客戶 </a:t>
              </a:r>
            </a:p>
            <a:p>
              <a:pPr algn="ctr" defTabSz="914400"/>
              <a:r>
                <a:rPr lang="x-none" sz="1800" b="1" i="0" cap="all" dirty="0" smtClean="0">
                  <a:solidFill>
                    <a:srgbClr val="FFFFFF"/>
                  </a:solidFill>
                  <a:latin typeface="微軟正黑體" panose="020B0604030504040204" pitchFamily="34" charset="-120"/>
                  <a:ea typeface="微軟正黑體" panose="020B0604030504040204" pitchFamily="34" charset="-120"/>
                </a:rPr>
                <a:t>產生 </a:t>
              </a:r>
            </a:p>
            <a:p>
              <a:pPr algn="ctr" defTabSz="914400"/>
              <a:r>
                <a:rPr lang="x-none" sz="1800" b="1" i="0" cap="all" dirty="0" smtClean="0">
                  <a:solidFill>
                    <a:srgbClr val="FFFFFF"/>
                  </a:solidFill>
                  <a:latin typeface="微軟正黑體" panose="020B0604030504040204" pitchFamily="34" charset="-120"/>
                  <a:ea typeface="微軟正黑體" panose="020B0604030504040204" pitchFamily="34" charset="-120"/>
                </a:rPr>
                <a:t>5、30或35 BV／每月</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screen">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latin typeface="微軟正黑體" panose="020B0604030504040204" pitchFamily="34" charset="-120"/>
                  <a:ea typeface="微軟正黑體" panose="020B0604030504040204" pitchFamily="34" charset="-120"/>
                </a:rPr>
                <a:t>每個網站銷售 </a:t>
              </a:r>
            </a:p>
            <a:p>
              <a:pPr algn="ctr" defTabSz="914400"/>
              <a:r>
                <a:rPr lang="x-none" sz="1800" b="1" i="0" cap="all" dirty="0" smtClean="0">
                  <a:solidFill>
                    <a:srgbClr val="FFFFFF"/>
                  </a:solidFill>
                  <a:latin typeface="微軟正黑體" panose="020B0604030504040204" pitchFamily="34" charset="-120"/>
                  <a:ea typeface="微軟正黑體" panose="020B0604030504040204" pitchFamily="34" charset="-120"/>
                </a:rPr>
                <a:t>產生230 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x-none" sz="1800" b="1" i="0" cap="all" dirty="0" smtClean="0">
                  <a:solidFill>
                    <a:srgbClr val="FFFFFF"/>
                  </a:solidFill>
                  <a:latin typeface="微軟正黑體" panose="020B0604030504040204" pitchFamily="34" charset="-120"/>
                  <a:ea typeface="微軟正黑體" panose="020B0604030504040204" pitchFamily="34" charset="-120"/>
                </a:rPr>
                <a:t>數位行銷產品產生額外的</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r>
                <a:rPr lang="x-none" sz="1800" b="1" i="0" cap="all" dirty="0" smtClean="0">
                  <a:solidFill>
                    <a:srgbClr val="FFFFFF"/>
                  </a:solidFill>
                  <a:latin typeface="微軟正黑體" panose="020B0604030504040204" pitchFamily="34" charset="-120"/>
                  <a:ea typeface="微軟正黑體" panose="020B0604030504040204" pitchFamily="34" charset="-120"/>
                </a:rPr>
                <a:t>業績點數及零售利潤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3684552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189" hangingPunct="1"/>
            <a:endParaRPr lang="en-US" kern="1200" dirty="0">
              <a:solidFill>
                <a:prstClr val="white"/>
              </a:solidFill>
            </a:endParaRPr>
          </a:p>
        </p:txBody>
      </p:sp>
      <p:sp>
        <p:nvSpPr>
          <p:cNvPr id="7" name="Rectangle 6"/>
          <p:cNvSpPr/>
          <p:nvPr/>
        </p:nvSpPr>
        <p:spPr>
          <a:xfrm>
            <a:off x="895691" y="117829"/>
            <a:ext cx="7301831" cy="646331"/>
          </a:xfrm>
          <a:prstGeom prst="rect">
            <a:avLst/>
          </a:prstGeom>
        </p:spPr>
        <p:txBody>
          <a:bodyPr wrap="square">
            <a:spAutoFit/>
          </a:bodyPr>
          <a:lstStyle/>
          <a:p>
            <a:pPr algn="ctr" defTabSz="914355" hangingPunct="1"/>
            <a:r>
              <a:rPr lang="zh-TW" altLang="en-US" sz="3600" b="1" kern="1200" cap="all" dirty="0">
                <a:solidFill>
                  <a:prstClr val="black"/>
                </a:solidFill>
                <a:ea typeface="微軟正黑體" panose="020B0604030504040204" pitchFamily="34" charset="-120"/>
                <a:cs typeface="+mn-cs"/>
              </a:rPr>
              <a:t>增加顧客消費類別</a:t>
            </a:r>
            <a:endParaRPr lang="en-US" altLang="zh-TW" sz="2800" b="1" kern="1200" cap="all" dirty="0">
              <a:solidFill>
                <a:prstClr val="black"/>
              </a:solidFill>
              <a:ea typeface="微軟正黑體" panose="020B0604030504040204" pitchFamily="34" charset="-120"/>
              <a:cs typeface="+mn-cs"/>
            </a:endParaRPr>
          </a:p>
        </p:txBody>
      </p:sp>
      <p:graphicFrame>
        <p:nvGraphicFramePr>
          <p:cNvPr id="8" name="Table 7"/>
          <p:cNvGraphicFramePr>
            <a:graphicFrameLocks noGrp="1"/>
          </p:cNvGraphicFramePr>
          <p:nvPr>
            <p:extLst/>
          </p:nvPr>
        </p:nvGraphicFramePr>
        <p:xfrm>
          <a:off x="4025716" y="850558"/>
          <a:ext cx="4864291" cy="4146043"/>
        </p:xfrm>
        <a:graphic>
          <a:graphicData uri="http://schemas.openxmlformats.org/drawingml/2006/table">
            <a:tbl>
              <a:tblPr firstRow="1" bandRow="1">
                <a:tableStyleId>{5A111915-BE36-4E01-A7E5-04B1672EAD32}</a:tableStyleId>
              </a:tblPr>
              <a:tblGrid>
                <a:gridCol w="2054744"/>
                <a:gridCol w="1270086"/>
                <a:gridCol w="1539461"/>
              </a:tblGrid>
              <a:tr h="617273">
                <a:tc>
                  <a:txBody>
                    <a:bodyPr/>
                    <a:lstStyle/>
                    <a:p>
                      <a:r>
                        <a:rPr lang="zh-TW" altLang="en-US" sz="1800" dirty="0" smtClean="0">
                          <a:latin typeface="+mn-lt"/>
                          <a:ea typeface="微軟正黑體" panose="020B0604030504040204" pitchFamily="34" charset="-120"/>
                        </a:rPr>
                        <a:t>銷售項目</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tc>
                  <a:txBody>
                    <a:bodyPr/>
                    <a:lstStyle/>
                    <a:p>
                      <a:r>
                        <a:rPr lang="zh-TW" altLang="en-US" sz="1800" dirty="0" smtClean="0">
                          <a:latin typeface="+mn-lt"/>
                          <a:ea typeface="微軟正黑體" panose="020B0604030504040204" pitchFamily="34" charset="-120"/>
                        </a:rPr>
                        <a:t>零售利潤</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tc>
                  <a:txBody>
                    <a:bodyPr/>
                    <a:lstStyle/>
                    <a:p>
                      <a:r>
                        <a:rPr lang="en-US" sz="1800" dirty="0" smtClean="0">
                          <a:latin typeface="+mn-lt"/>
                          <a:ea typeface="微軟正黑體" panose="020B0604030504040204" pitchFamily="34" charset="-120"/>
                        </a:rPr>
                        <a:t>BV</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tr>
              <a:tr h="525780">
                <a:tc>
                  <a:txBody>
                    <a:bodyPr/>
                    <a:lstStyle/>
                    <a:p>
                      <a:r>
                        <a:rPr lang="zh-TW" altLang="en-US" sz="1400" dirty="0" smtClean="0">
                          <a:latin typeface="+mn-lt"/>
                          <a:ea typeface="微軟正黑體" panose="020B0604030504040204" pitchFamily="34" charset="-120"/>
                        </a:rPr>
                        <a:t>網站銷售</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NT$32,000</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200 BV</a:t>
                      </a:r>
                    </a:p>
                    <a:p>
                      <a:r>
                        <a:rPr lang="en-US" sz="1400" dirty="0" smtClean="0">
                          <a:latin typeface="+mn-lt"/>
                          <a:ea typeface="微軟正黑體" panose="020B0604030504040204" pitchFamily="34" charset="-120"/>
                        </a:rPr>
                        <a:t>30/ </a:t>
                      </a:r>
                      <a:r>
                        <a:rPr lang="zh-TW" altLang="en-US" sz="1400" dirty="0" smtClean="0">
                          <a:latin typeface="+mn-lt"/>
                          <a:ea typeface="微軟正黑體" panose="020B0604030504040204" pitchFamily="34" charset="-120"/>
                        </a:rPr>
                        <a:t>每月</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308610">
                <a:tc>
                  <a:txBody>
                    <a:bodyPr/>
                    <a:lstStyle/>
                    <a:p>
                      <a:r>
                        <a:rPr lang="zh-TW" altLang="en-US" sz="1400" dirty="0" smtClean="0">
                          <a:latin typeface="+mn-lt"/>
                          <a:ea typeface="微軟正黑體" panose="020B0604030504040204" pitchFamily="34" charset="-120"/>
                        </a:rPr>
                        <a:t>設計套裝</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50 BV</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499697">
                <a:tc>
                  <a:txBody>
                    <a:bodyPr/>
                    <a:lstStyle/>
                    <a:p>
                      <a:r>
                        <a:rPr lang="zh-TW" altLang="en-US" sz="1400" dirty="0" smtClean="0">
                          <a:latin typeface="+mn-lt"/>
                          <a:ea typeface="微軟正黑體" panose="020B0604030504040204" pitchFamily="34" charset="-120"/>
                        </a:rPr>
                        <a:t>社群媒體管理</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NT$480/</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20 BV/</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669396">
                <a:tc>
                  <a:txBody>
                    <a:bodyPr/>
                    <a:lstStyle/>
                    <a:p>
                      <a:r>
                        <a:rPr lang="zh-TW" altLang="en-US" sz="1400" dirty="0" smtClean="0">
                          <a:latin typeface="+mn-lt"/>
                          <a:ea typeface="微軟正黑體" panose="020B0604030504040204" pitchFamily="34" charset="-120"/>
                        </a:rPr>
                        <a:t>優質臉書廣告</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NT$320/</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15 BV/</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525780">
                <a:tc>
                  <a:txBody>
                    <a:bodyPr/>
                    <a:lstStyle/>
                    <a:p>
                      <a:r>
                        <a:rPr lang="zh-TW" altLang="en-US" sz="1400" dirty="0" smtClean="0">
                          <a:latin typeface="+mn-lt"/>
                          <a:ea typeface="微軟正黑體" panose="020B0604030504040204" pitchFamily="34" charset="-120"/>
                        </a:rPr>
                        <a:t>基本 </a:t>
                      </a:r>
                      <a:r>
                        <a:rPr lang="en-US" sz="1400" dirty="0" smtClean="0">
                          <a:latin typeface="+mn-lt"/>
                          <a:ea typeface="微軟正黑體" panose="020B0604030504040204" pitchFamily="34" charset="-120"/>
                        </a:rPr>
                        <a:t>GOOGLE</a:t>
                      </a:r>
                    </a:p>
                    <a:p>
                      <a:r>
                        <a:rPr lang="zh-TW" altLang="en-US" sz="1400" dirty="0" smtClean="0">
                          <a:latin typeface="+mn-lt"/>
                          <a:ea typeface="微軟正黑體" panose="020B0604030504040204" pitchFamily="34" charset="-120"/>
                        </a:rPr>
                        <a:t>廣告</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NT$770/</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24 BV/</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473727">
                <a:tc>
                  <a:txBody>
                    <a:bodyPr/>
                    <a:lstStyle/>
                    <a:p>
                      <a:r>
                        <a:rPr lang="zh-TW" altLang="en-US" sz="1400" b="1" dirty="0" smtClean="0">
                          <a:latin typeface="+mn-lt"/>
                          <a:ea typeface="微軟正黑體" panose="020B0604030504040204" pitchFamily="34" charset="-120"/>
                        </a:rPr>
                        <a:t>總銷售利潤</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smtClean="0">
                          <a:latin typeface="+mn-lt"/>
                          <a:ea typeface="微軟正黑體" panose="020B0604030504040204" pitchFamily="34" charset="-120"/>
                        </a:rPr>
                        <a:t>NT$33,570</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smtClean="0">
                          <a:latin typeface="+mn-lt"/>
                          <a:ea typeface="微軟正黑體" panose="020B0604030504040204" pitchFamily="34" charset="-120"/>
                        </a:rPr>
                        <a:t>339 BV</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r h="525780">
                <a:tc>
                  <a:txBody>
                    <a:bodyPr/>
                    <a:lstStyle/>
                    <a:p>
                      <a:r>
                        <a:rPr lang="zh-TW" altLang="en-US" sz="1400" b="1" dirty="0" smtClean="0">
                          <a:latin typeface="+mn-lt"/>
                          <a:ea typeface="微軟正黑體" panose="020B0604030504040204" pitchFamily="34" charset="-120"/>
                        </a:rPr>
                        <a:t>總循環點數</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微軟正黑體" panose="020B0604030504040204" pitchFamily="34" charset="-120"/>
                        </a:rPr>
                        <a:t>NT$ 1570/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smtClean="0">
                          <a:latin typeface="+mn-lt"/>
                          <a:ea typeface="微軟正黑體" panose="020B0604030504040204" pitchFamily="34" charset="-120"/>
                        </a:rPr>
                        <a:t>每月</a:t>
                      </a:r>
                      <a:endParaRPr lang="en-US" sz="1400" b="1" dirty="0" smtClean="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微軟正黑體" panose="020B0604030504040204" pitchFamily="34" charset="-120"/>
                        </a:rPr>
                        <a:t>89 BV</a:t>
                      </a:r>
                      <a:r>
                        <a:rPr lang="en-US" sz="1400" b="1" baseline="0" dirty="0" smtClean="0">
                          <a:latin typeface="+mn-lt"/>
                          <a:ea typeface="微軟正黑體" panose="020B0604030504040204" pitchFamily="34" charset="-120"/>
                        </a:rPr>
                        <a:t>/ </a:t>
                      </a:r>
                      <a:r>
                        <a:rPr lang="zh-TW" altLang="en-US" sz="1400" b="1" baseline="0" dirty="0" smtClean="0">
                          <a:latin typeface="+mn-lt"/>
                          <a:ea typeface="微軟正黑體" panose="020B0604030504040204" pitchFamily="34" charset="-120"/>
                        </a:rPr>
                        <a:t>每月</a:t>
                      </a:r>
                      <a:endParaRPr lang="en-US" sz="1400" b="1" dirty="0" smtClean="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r>
            </a:tbl>
          </a:graphicData>
        </a:graphic>
      </p:graphicFrame>
      <p:grpSp>
        <p:nvGrpSpPr>
          <p:cNvPr id="3" name="Group 2"/>
          <p:cNvGrpSpPr/>
          <p:nvPr/>
        </p:nvGrpSpPr>
        <p:grpSpPr>
          <a:xfrm>
            <a:off x="2" y="847363"/>
            <a:ext cx="4025716" cy="4150307"/>
            <a:chOff x="1" y="847362"/>
            <a:chExt cx="4025716" cy="4150307"/>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80" y="2084423"/>
              <a:ext cx="3529510" cy="2913246"/>
            </a:xfrm>
            <a:prstGeom prst="rect">
              <a:avLst/>
            </a:prstGeom>
          </p:spPr>
        </p:pic>
        <p:sp>
          <p:nvSpPr>
            <p:cNvPr id="14" name="Rectangle 13"/>
            <p:cNvSpPr/>
            <p:nvPr/>
          </p:nvSpPr>
          <p:spPr>
            <a:xfrm>
              <a:off x="1" y="847362"/>
              <a:ext cx="4025716" cy="400110"/>
            </a:xfrm>
            <a:prstGeom prst="rect">
              <a:avLst/>
            </a:prstGeom>
          </p:spPr>
          <p:txBody>
            <a:bodyPr wrap="square">
              <a:spAutoFit/>
            </a:bodyPr>
            <a:lstStyle/>
            <a:p>
              <a:pPr algn="ctr" defTabSz="685800" hangingPunct="1"/>
              <a:r>
                <a:rPr lang="zh-TW" altLang="en-US" sz="2000" b="1" kern="1200" cap="all" dirty="0">
                  <a:solidFill>
                    <a:prstClr val="black"/>
                  </a:solidFill>
                  <a:latin typeface="微軟正黑體" panose="020B0604030504040204" pitchFamily="34" charset="-120"/>
                  <a:ea typeface="微軟正黑體" panose="020B0604030504040204" pitchFamily="34" charset="-120"/>
                  <a:cs typeface="+mn-cs"/>
                </a:rPr>
                <a:t>您的顧客購買了一個網站</a:t>
              </a:r>
              <a:endParaRPr lang="en-US" sz="2000" b="1" kern="1200" cap="all" dirty="0">
                <a:solidFill>
                  <a:prstClr val="black"/>
                </a:solidFill>
                <a:latin typeface="微軟正黑體" panose="020B0604030504040204" pitchFamily="34" charset="-120"/>
                <a:ea typeface="微軟正黑體" panose="020B0604030504040204" pitchFamily="34" charset="-120"/>
                <a:cs typeface="+mn-cs"/>
              </a:endParaRPr>
            </a:p>
          </p:txBody>
        </p:sp>
      </p:grpSp>
      <p:grpSp>
        <p:nvGrpSpPr>
          <p:cNvPr id="4" name="Group 3"/>
          <p:cNvGrpSpPr/>
          <p:nvPr/>
        </p:nvGrpSpPr>
        <p:grpSpPr>
          <a:xfrm>
            <a:off x="2" y="1174818"/>
            <a:ext cx="4025716" cy="2124854"/>
            <a:chOff x="1" y="1174817"/>
            <a:chExt cx="4025716" cy="2124854"/>
          </a:xfrm>
        </p:grpSpPr>
        <p:sp>
          <p:nvSpPr>
            <p:cNvPr id="15" name="Rectangle 14"/>
            <p:cNvSpPr/>
            <p:nvPr/>
          </p:nvSpPr>
          <p:spPr>
            <a:xfrm>
              <a:off x="1" y="1174817"/>
              <a:ext cx="4025716" cy="400110"/>
            </a:xfrm>
            <a:prstGeom prst="rect">
              <a:avLst/>
            </a:prstGeom>
          </p:spPr>
          <p:txBody>
            <a:bodyPr wrap="square">
              <a:spAutoFit/>
            </a:bodyPr>
            <a:lstStyle/>
            <a:p>
              <a:pPr algn="ctr" defTabSz="685800" hangingPunct="1"/>
              <a:r>
                <a:rPr lang="zh-TW" altLang="en-US" sz="2000" b="1" kern="1200" cap="all" dirty="0">
                  <a:solidFill>
                    <a:prstClr val="black"/>
                  </a:solidFill>
                  <a:latin typeface="微軟正黑體" panose="020B0604030504040204" pitchFamily="34" charset="-120"/>
                  <a:ea typeface="微軟正黑體" panose="020B0604030504040204" pitchFamily="34" charset="-120"/>
                  <a:cs typeface="+mn-cs"/>
                </a:rPr>
                <a:t>之後，他們又想要行銷網站</a:t>
              </a:r>
              <a:endParaRPr lang="en-US" sz="2000" b="1" kern="1200" cap="all" dirty="0">
                <a:solidFill>
                  <a:prstClr val="black"/>
                </a:solidFill>
                <a:latin typeface="微軟正黑體" panose="020B0604030504040204" pitchFamily="34" charset="-120"/>
                <a:ea typeface="微軟正黑體" panose="020B0604030504040204" pitchFamily="34" charset="-120"/>
                <a:cs typeface="+mn-cs"/>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1622" y="1595215"/>
              <a:ext cx="2112579" cy="1704456"/>
            </a:xfrm>
            <a:prstGeom prst="rect">
              <a:avLst/>
            </a:prstGeom>
          </p:spPr>
        </p:pic>
      </p:grpSp>
      <p:sp>
        <p:nvSpPr>
          <p:cNvPr id="16" name="Rectangle 15"/>
          <p:cNvSpPr/>
          <p:nvPr/>
        </p:nvSpPr>
        <p:spPr>
          <a:xfrm>
            <a:off x="0" y="2571751"/>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hangingPunct="1"/>
            <a:r>
              <a:rPr lang="zh-TW" altLang="en-US" sz="2400" kern="1200" dirty="0">
                <a:solidFill>
                  <a:prstClr val="white"/>
                </a:solidFill>
                <a:latin typeface="微軟正黑體" panose="020B0604030504040204" pitchFamily="34" charset="-120"/>
                <a:ea typeface="微軟正黑體" panose="020B0604030504040204" pitchFamily="34" charset="-120"/>
              </a:rPr>
              <a:t>您可以網站銷售或是數位行銷產品銷售開始發展關係，</a:t>
            </a:r>
            <a:endParaRPr lang="en-US" altLang="zh-TW" sz="2400" kern="1200" dirty="0">
              <a:solidFill>
                <a:prstClr val="white"/>
              </a:solidFill>
              <a:latin typeface="微軟正黑體" panose="020B0604030504040204" pitchFamily="34" charset="-120"/>
              <a:ea typeface="微軟正黑體" panose="020B0604030504040204" pitchFamily="34" charset="-120"/>
            </a:endParaRPr>
          </a:p>
          <a:p>
            <a:pPr algn="ctr" defTabSz="685800" hangingPunct="1"/>
            <a:r>
              <a:rPr lang="zh-TW" altLang="en-US" sz="2400" kern="1200" dirty="0">
                <a:solidFill>
                  <a:prstClr val="white"/>
                </a:solidFill>
                <a:latin typeface="微軟正黑體" panose="020B0604030504040204" pitchFamily="34" charset="-120"/>
                <a:ea typeface="微軟正黑體" panose="020B0604030504040204" pitchFamily="34" charset="-120"/>
              </a:rPr>
              <a:t>增加顧客的消費類別</a:t>
            </a:r>
            <a:endParaRPr lang="en-US" sz="2400" kern="1200" dirty="0">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4768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31" y="-14432"/>
            <a:ext cx="9144000" cy="5157933"/>
          </a:xfrm>
          <a:prstGeom prst="rect">
            <a:avLst/>
          </a:prstGeom>
        </p:spPr>
      </p:pic>
      <p:grpSp>
        <p:nvGrpSpPr>
          <p:cNvPr id="1507" name="Group 1507"/>
          <p:cNvGrpSpPr/>
          <p:nvPr/>
        </p:nvGrpSpPr>
        <p:grpSpPr>
          <a:xfrm>
            <a:off x="103330" y="2614622"/>
            <a:ext cx="4495801" cy="755046"/>
            <a:chOff x="0" y="-1"/>
            <a:chExt cx="4234284" cy="755045"/>
          </a:xfrm>
        </p:grpSpPr>
        <p:sp>
          <p:nvSpPr>
            <p:cNvPr id="1505" name="Shape 1505"/>
            <p:cNvSpPr/>
            <p:nvPr/>
          </p:nvSpPr>
          <p:spPr>
            <a:xfrm>
              <a:off x="1" y="-1"/>
              <a:ext cx="4234283" cy="755045"/>
            </a:xfrm>
            <a:prstGeom prst="rect">
              <a:avLst/>
            </a:prstGeom>
            <a:solidFill>
              <a:srgbClr val="00B0F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06" name="Shape 1506"/>
            <p:cNvSpPr/>
            <p:nvPr/>
          </p:nvSpPr>
          <p:spPr>
            <a:xfrm>
              <a:off x="0" y="146692"/>
              <a:ext cx="4234284"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lvl="1" indent="0" algn="ctr" defTabSz="914085">
                <a:defRPr sz="2000" b="1" cap="all">
                  <a:solidFill>
                    <a:srgbClr val="FFFFFF"/>
                  </a:solidFill>
                </a:defRPr>
              </a:pPr>
              <a:r>
                <a:rPr lang="x-none" sz="2400" b="1" i="0" dirty="0" smtClean="0">
                  <a:solidFill>
                    <a:schemeClr val="bg1"/>
                  </a:solidFill>
                  <a:latin typeface="微軟正黑體" panose="020B0604030504040204" pitchFamily="34" charset="-120"/>
                  <a:ea typeface="微軟正黑體" panose="020B0604030504040204" pitchFamily="34" charset="-120"/>
                </a:rPr>
                <a:t>購物年金 &amp; 商業服務 </a:t>
              </a:r>
            </a:p>
          </p:txBody>
        </p:sp>
      </p:grpSp>
      <p:grpSp>
        <p:nvGrpSpPr>
          <p:cNvPr id="1510" name="Group 1510"/>
          <p:cNvGrpSpPr/>
          <p:nvPr/>
        </p:nvGrpSpPr>
        <p:grpSpPr>
          <a:xfrm>
            <a:off x="103331" y="3418344"/>
            <a:ext cx="4495800" cy="755046"/>
            <a:chOff x="0" y="-1"/>
            <a:chExt cx="4495800" cy="755045"/>
          </a:xfrm>
        </p:grpSpPr>
        <p:sp>
          <p:nvSpPr>
            <p:cNvPr id="1508" name="Shape 1508"/>
            <p:cNvSpPr/>
            <p:nvPr/>
          </p:nvSpPr>
          <p:spPr>
            <a:xfrm>
              <a:off x="0" y="-1"/>
              <a:ext cx="4495800" cy="755045"/>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sz="2000" b="1" cap="all">
                  <a:solidFill>
                    <a:srgbClr val="262626"/>
                  </a:solidFill>
                </a:defRPr>
              </a:pPr>
              <a:endParaRPr b="1">
                <a:latin typeface="微軟正黑體" panose="020B0604030504040204" pitchFamily="34" charset="-120"/>
                <a:ea typeface="微軟正黑體" panose="020B0604030504040204" pitchFamily="34" charset="-120"/>
              </a:endParaRPr>
            </a:p>
          </p:txBody>
        </p:sp>
        <p:sp>
          <p:nvSpPr>
            <p:cNvPr id="1509" name="Shape 1509"/>
            <p:cNvSpPr/>
            <p:nvPr/>
          </p:nvSpPr>
          <p:spPr>
            <a:xfrm>
              <a:off x="0" y="146692"/>
              <a:ext cx="4495800"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lvl="1" indent="0" algn="ctr" defTabSz="914085">
                <a:defRPr sz="2000" b="1" cap="all">
                  <a:solidFill>
                    <a:srgbClr val="262626"/>
                  </a:solidFill>
                </a:defRPr>
              </a:pPr>
              <a:r>
                <a:rPr lang="x-none" sz="2400" b="1" i="0" dirty="0" smtClean="0">
                  <a:solidFill>
                    <a:schemeClr val="bg1"/>
                  </a:solidFill>
                  <a:latin typeface="微軟正黑體" panose="020B0604030504040204" pitchFamily="34" charset="-120"/>
                  <a:ea typeface="微軟正黑體" panose="020B0604030504040204" pitchFamily="34" charset="-120"/>
                </a:rPr>
                <a:t>全球事業＆新興市場計畫</a:t>
              </a:r>
            </a:p>
          </p:txBody>
        </p:sp>
      </p:grpSp>
      <p:grpSp>
        <p:nvGrpSpPr>
          <p:cNvPr id="1513" name="Group 1513"/>
          <p:cNvGrpSpPr/>
          <p:nvPr/>
        </p:nvGrpSpPr>
        <p:grpSpPr>
          <a:xfrm>
            <a:off x="103331" y="4285493"/>
            <a:ext cx="4495800" cy="755046"/>
            <a:chOff x="0" y="-1"/>
            <a:chExt cx="4495800" cy="755045"/>
          </a:xfrm>
        </p:grpSpPr>
        <p:sp>
          <p:nvSpPr>
            <p:cNvPr id="1511" name="Shape 1511"/>
            <p:cNvSpPr/>
            <p:nvPr/>
          </p:nvSpPr>
          <p:spPr>
            <a:xfrm>
              <a:off x="0" y="-1"/>
              <a:ext cx="4495800" cy="755045"/>
            </a:xfrm>
            <a:prstGeom prst="rect">
              <a:avLst/>
            </a:prstGeom>
            <a:solidFill>
              <a:srgbClr val="00B0F0"/>
            </a:solidFill>
            <a:ln w="12700" cap="flat">
              <a:noFill/>
              <a:miter lim="400000"/>
            </a:ln>
            <a:effectLst/>
          </p:spPr>
          <p:txBody>
            <a:bodyPr wrap="square" lIns="45719" tIns="45719" rIns="45719" bIns="45719" numCol="1" anchor="ctr">
              <a:noAutofit/>
            </a:bodyPr>
            <a:lstStyle/>
            <a:p>
              <a:pPr algn="ctr" defTabSz="914085">
                <a:defRPr sz="2000" cap="all">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12" name="Shape 1512"/>
            <p:cNvSpPr/>
            <p:nvPr/>
          </p:nvSpPr>
          <p:spPr>
            <a:xfrm>
              <a:off x="0" y="146692"/>
              <a:ext cx="4495800"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000" b="1" cap="all">
                  <a:solidFill>
                    <a:srgbClr val="FFFFFF"/>
                  </a:solidFill>
                </a:defRPr>
              </a:lvl1pPr>
            </a:lstStyle>
            <a:p>
              <a:r>
                <a:rPr lang="zh-TW" altLang="en-US" sz="2400" i="0" dirty="0" smtClean="0">
                  <a:solidFill>
                    <a:srgbClr val="FFFFFF"/>
                  </a:solidFill>
                  <a:latin typeface="微軟正黑體" panose="020B0604030504040204" pitchFamily="34" charset="-120"/>
                  <a:ea typeface="微軟正黑體" panose="020B0604030504040204" pitchFamily="34" charset="-120"/>
                </a:rPr>
                <a:t>超連鎖</a:t>
              </a:r>
              <a:r>
                <a:rPr lang="x-none" sz="2400" i="0" dirty="0" smtClean="0">
                  <a:solidFill>
                    <a:srgbClr val="FFFFFF"/>
                  </a:solidFill>
                  <a:latin typeface="Calibri" panose="020F0502020204030204" pitchFamily="34" charset="0"/>
                  <a:ea typeface="微軟正黑體" panose="020B0604030504040204" pitchFamily="34" charset="-120"/>
                </a:rPr>
                <a:t>®</a:t>
              </a:r>
              <a:r>
                <a:rPr lang="x-none" sz="2400" i="0" dirty="0" smtClean="0">
                  <a:solidFill>
                    <a:srgbClr val="FFFFFF"/>
                  </a:solidFill>
                  <a:latin typeface="微軟正黑體" panose="020B0604030504040204" pitchFamily="34" charset="-120"/>
                  <a:ea typeface="微軟正黑體" panose="020B0604030504040204" pitchFamily="34" charset="-120"/>
                </a:rPr>
                <a:t>事業</a:t>
              </a:r>
            </a:p>
          </p:txBody>
        </p:sp>
      </p:grpSp>
      <p:sp>
        <p:nvSpPr>
          <p:cNvPr id="19" name="Shape 1617"/>
          <p:cNvSpPr/>
          <p:nvPr/>
        </p:nvSpPr>
        <p:spPr>
          <a:xfrm>
            <a:off x="199885" y="133350"/>
            <a:ext cx="8798491" cy="809626"/>
          </a:xfrm>
          <a:prstGeom prst="rect">
            <a:avLst/>
          </a:prstGeom>
          <a:solidFill>
            <a:srgbClr val="93BF3E"/>
          </a:solidFill>
          <a:ln w="12700">
            <a:miter lim="400000"/>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15" name="Shape 1515"/>
          <p:cNvSpPr/>
          <p:nvPr/>
        </p:nvSpPr>
        <p:spPr>
          <a:xfrm>
            <a:off x="471631" y="307344"/>
            <a:ext cx="8229600" cy="461637"/>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1800"/>
              </a:spcBef>
              <a:defRPr sz="2200" b="1">
                <a:solidFill>
                  <a:srgbClr val="262626"/>
                </a:solidFill>
              </a:defRPr>
            </a:lvl1pPr>
          </a:lstStyle>
          <a:p>
            <a:r>
              <a:rPr lang="x-none" sz="2400" i="0" dirty="0" smtClean="0">
                <a:solidFill>
                  <a:srgbClr val="FFFFFF"/>
                </a:solidFill>
                <a:latin typeface="微軟正黑體" panose="020B0604030504040204" pitchFamily="34" charset="-120"/>
                <a:ea typeface="微軟正黑體" panose="020B0604030504040204" pitchFamily="34" charset="-120"/>
              </a:rPr>
              <a:t>網路中心計畫提供幾個方式，讓您借力使力並拓展您的事業</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2" name="image67.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
            <a:ext cx="9144000" cy="2427695"/>
          </a:xfrm>
          <a:prstGeom prst="rect">
            <a:avLst/>
          </a:prstGeom>
          <a:ln w="12700">
            <a:miter lim="400000"/>
          </a:ln>
        </p:spPr>
      </p:pic>
      <p:sp>
        <p:nvSpPr>
          <p:cNvPr id="1533" name="Shape 1533"/>
          <p:cNvSpPr/>
          <p:nvPr/>
        </p:nvSpPr>
        <p:spPr>
          <a:xfrm>
            <a:off x="183129" y="2467609"/>
            <a:ext cx="8729717" cy="56134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lvl1pPr algn="ctr" defTabSz="914400">
              <a:lnSpc>
                <a:spcPct val="80000"/>
              </a:lnSpc>
              <a:defRPr sz="3000" b="1" cap="all">
                <a:solidFill>
                  <a:srgbClr val="00B0F0"/>
                </a:solidFill>
              </a:defRPr>
            </a:lvl1pPr>
          </a:lstStyle>
          <a:p>
            <a:r>
              <a:rPr lang="x-none" sz="2800" i="0" dirty="0" smtClean="0">
                <a:solidFill>
                  <a:srgbClr val="00B0F0"/>
                </a:solidFill>
                <a:latin typeface="微軟正黑體" panose="020B0604030504040204" pitchFamily="34" charset="-120"/>
                <a:ea typeface="微軟正黑體" panose="020B0604030504040204" pitchFamily="34" charset="-120"/>
              </a:rPr>
              <a:t>小型企業主＝更多機會</a:t>
            </a:r>
          </a:p>
        </p:txBody>
      </p:sp>
      <p:grpSp>
        <p:nvGrpSpPr>
          <p:cNvPr id="1537" name="Group 1537"/>
          <p:cNvGrpSpPr/>
          <p:nvPr/>
        </p:nvGrpSpPr>
        <p:grpSpPr>
          <a:xfrm>
            <a:off x="3262149" y="3140902"/>
            <a:ext cx="2837795" cy="1880756"/>
            <a:chOff x="0" y="0"/>
            <a:chExt cx="2837794" cy="1880752"/>
          </a:xfrm>
        </p:grpSpPr>
        <p:sp>
          <p:nvSpPr>
            <p:cNvPr id="1534" name="Shape 1534"/>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35" name="Shape 1535"/>
            <p:cNvSpPr/>
            <p:nvPr/>
          </p:nvSpPr>
          <p:spPr>
            <a:xfrm>
              <a:off x="23047" y="126148"/>
              <a:ext cx="2814747" cy="369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1200"/>
                </a:spcBef>
                <a:defRPr sz="1700" b="1"/>
              </a:lvl1pPr>
            </a:lstStyle>
            <a:p>
              <a:r>
                <a:rPr lang="x-none" sz="1800" i="0" dirty="0" smtClean="0">
                  <a:solidFill>
                    <a:srgbClr val="000000"/>
                  </a:solidFill>
                  <a:latin typeface="微軟正黑體" panose="020B0604030504040204" pitchFamily="34" charset="-120"/>
                  <a:ea typeface="微軟正黑體" panose="020B0604030504040204" pitchFamily="34" charset="-120"/>
                </a:rPr>
                <a:t>商業服務</a:t>
              </a:r>
            </a:p>
          </p:txBody>
        </p:sp>
        <p:sp>
          <p:nvSpPr>
            <p:cNvPr id="1536" name="Shape 1536"/>
            <p:cNvSpPr/>
            <p:nvPr/>
          </p:nvSpPr>
          <p:spPr>
            <a:xfrm>
              <a:off x="23047" y="772760"/>
              <a:ext cx="2814747" cy="11079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1200"/>
                </a:spcBef>
                <a:defRPr sz="1400"/>
              </a:pPr>
              <a:r>
                <a:rPr lang="x-none" sz="1800" b="1" i="0" dirty="0" smtClean="0">
                  <a:solidFill>
                    <a:srgbClr val="000000"/>
                  </a:solidFill>
                  <a:latin typeface="微軟正黑體" panose="020B0604030504040204" pitchFamily="34" charset="-120"/>
                  <a:ea typeface="微軟正黑體" panose="020B0604030504040204" pitchFamily="34" charset="-120"/>
                </a:rPr>
                <a:t>分享B2B服務目錄</a:t>
              </a:r>
            </a:p>
            <a:p>
              <a:pPr algn="ctr">
                <a:spcBef>
                  <a:spcPts val="1200"/>
                </a:spcBef>
                <a:defRPr sz="1400"/>
              </a:pPr>
              <a:r>
                <a:rPr lang="x-none" sz="1800" b="1" i="0" dirty="0" smtClean="0">
                  <a:solidFill>
                    <a:srgbClr val="000000"/>
                  </a:solidFill>
                  <a:latin typeface="微軟正黑體" panose="020B0604030504040204" pitchFamily="34" charset="-120"/>
                  <a:ea typeface="微軟正黑體" panose="020B0604030504040204" pitchFamily="34" charset="-120"/>
                </a:rPr>
                <a:t>以其他商品以及商業服務，增加顧客的購物類別</a:t>
              </a:r>
            </a:p>
          </p:txBody>
        </p:sp>
      </p:grpSp>
      <p:grpSp>
        <p:nvGrpSpPr>
          <p:cNvPr id="1541" name="Group 1541"/>
          <p:cNvGrpSpPr/>
          <p:nvPr/>
        </p:nvGrpSpPr>
        <p:grpSpPr>
          <a:xfrm>
            <a:off x="183124" y="3118498"/>
            <a:ext cx="2837796" cy="2250087"/>
            <a:chOff x="0" y="0"/>
            <a:chExt cx="2837794" cy="2250083"/>
          </a:xfrm>
        </p:grpSpPr>
        <p:sp>
          <p:nvSpPr>
            <p:cNvPr id="1538" name="Shape 1538"/>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39" name="Shape 1539"/>
            <p:cNvSpPr/>
            <p:nvPr/>
          </p:nvSpPr>
          <p:spPr>
            <a:xfrm>
              <a:off x="23047" y="126148"/>
              <a:ext cx="2814747" cy="369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1200"/>
                </a:spcBef>
                <a:defRPr sz="1700" b="1"/>
              </a:lvl1pPr>
            </a:lstStyle>
            <a:p>
              <a:r>
                <a:rPr lang="x-none" sz="1800" i="0" dirty="0" smtClean="0">
                  <a:solidFill>
                    <a:srgbClr val="000000"/>
                  </a:solidFill>
                  <a:latin typeface="微軟正黑體" panose="020B0604030504040204" pitchFamily="34" charset="-120"/>
                  <a:ea typeface="微軟正黑體" panose="020B0604030504040204" pitchFamily="34" charset="-120"/>
                </a:rPr>
                <a:t>購物年金</a:t>
              </a:r>
            </a:p>
          </p:txBody>
        </p:sp>
        <p:sp>
          <p:nvSpPr>
            <p:cNvPr id="1540" name="Shape 1540"/>
            <p:cNvSpPr/>
            <p:nvPr/>
          </p:nvSpPr>
          <p:spPr>
            <a:xfrm>
              <a:off x="23047" y="772760"/>
              <a:ext cx="2814747" cy="14773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1200"/>
                </a:spcBef>
                <a:defRPr sz="1400"/>
              </a:pPr>
              <a:r>
                <a:rPr lang="x-none" sz="1800" b="1" i="0" dirty="0" smtClean="0">
                  <a:solidFill>
                    <a:srgbClr val="000000"/>
                  </a:solidFill>
                  <a:latin typeface="微軟正黑體" panose="020B0604030504040204" pitchFamily="34" charset="-120"/>
                  <a:ea typeface="微軟正黑體" panose="020B0604030504040204" pitchFamily="34" charset="-120"/>
                </a:rPr>
                <a:t>進行企業支出評量</a:t>
              </a:r>
            </a:p>
            <a:p>
              <a:pPr algn="ctr">
                <a:spcBef>
                  <a:spcPts val="1200"/>
                </a:spcBef>
                <a:defRPr sz="1400"/>
              </a:pPr>
              <a:r>
                <a:rPr lang="x-none" sz="1800" b="1" i="0" dirty="0" smtClean="0">
                  <a:solidFill>
                    <a:srgbClr val="000000"/>
                  </a:solidFill>
                  <a:latin typeface="微軟正黑體" panose="020B0604030504040204" pitchFamily="34" charset="-120"/>
                  <a:ea typeface="微軟正黑體" panose="020B0604030504040204" pitchFamily="34" charset="-120"/>
                </a:rPr>
                <a:t>將消費與經常開支轉換為收入與現金回饋</a:t>
              </a:r>
            </a:p>
            <a:p>
              <a:pPr algn="ctr">
                <a:spcBef>
                  <a:spcPts val="1200"/>
                </a:spcBef>
                <a:defRPr sz="1400"/>
              </a:pPr>
              <a:endParaRPr b="1" dirty="0">
                <a:latin typeface="微軟正黑體" panose="020B0604030504040204" pitchFamily="34" charset="-120"/>
                <a:ea typeface="微軟正黑體" panose="020B0604030504040204" pitchFamily="34" charset="-120"/>
              </a:endParaRPr>
            </a:p>
          </p:txBody>
        </p:sp>
      </p:grpSp>
      <p:grpSp>
        <p:nvGrpSpPr>
          <p:cNvPr id="1545" name="Group 1545"/>
          <p:cNvGrpSpPr/>
          <p:nvPr/>
        </p:nvGrpSpPr>
        <p:grpSpPr>
          <a:xfrm>
            <a:off x="6207197" y="3115401"/>
            <a:ext cx="2837795" cy="1572978"/>
            <a:chOff x="0" y="0"/>
            <a:chExt cx="2837794" cy="1572977"/>
          </a:xfrm>
        </p:grpSpPr>
        <p:sp>
          <p:nvSpPr>
            <p:cNvPr id="1542" name="Shape 1542"/>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43" name="Shape 1543"/>
            <p:cNvSpPr/>
            <p:nvPr/>
          </p:nvSpPr>
          <p:spPr>
            <a:xfrm>
              <a:off x="23047" y="126148"/>
              <a:ext cx="2814747"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1200"/>
                </a:spcBef>
                <a:defRPr sz="1700" b="1"/>
              </a:lvl1pPr>
            </a:lstStyle>
            <a:p>
              <a:r>
                <a:rPr lang="zh-TW" altLang="en-US" sz="1800" i="0" dirty="0" smtClean="0">
                  <a:solidFill>
                    <a:srgbClr val="000000"/>
                  </a:solidFill>
                  <a:latin typeface="微軟正黑體" panose="020B0604030504040204" pitchFamily="34" charset="-120"/>
                  <a:ea typeface="微軟正黑體" panose="020B0604030504040204" pitchFamily="34" charset="-120"/>
                </a:rPr>
                <a:t>超連鎖</a:t>
              </a:r>
              <a:r>
                <a:rPr lang="en-US" altLang="zh-TW" sz="1800" i="0" baseline="30000" dirty="0" smtClean="0">
                  <a:solidFill>
                    <a:srgbClr val="000000"/>
                  </a:solidFill>
                  <a:latin typeface="微軟正黑體" panose="020B0604030504040204" pitchFamily="34" charset="-120"/>
                  <a:ea typeface="微軟正黑體" panose="020B0604030504040204" pitchFamily="34" charset="-120"/>
                </a:rPr>
                <a:t>®</a:t>
              </a:r>
              <a:r>
                <a:rPr lang="x-none" sz="1800" i="0" dirty="0" smtClean="0">
                  <a:solidFill>
                    <a:srgbClr val="000000"/>
                  </a:solidFill>
                  <a:latin typeface="微軟正黑體" panose="020B0604030504040204" pitchFamily="34" charset="-120"/>
                  <a:ea typeface="微軟正黑體" panose="020B0604030504040204" pitchFamily="34" charset="-120"/>
                </a:rPr>
                <a:t>事業</a:t>
              </a:r>
            </a:p>
          </p:txBody>
        </p:sp>
        <p:sp>
          <p:nvSpPr>
            <p:cNvPr id="1544" name="Shape 1544"/>
            <p:cNvSpPr/>
            <p:nvPr/>
          </p:nvSpPr>
          <p:spPr>
            <a:xfrm>
              <a:off x="23047" y="772760"/>
              <a:ext cx="2814747" cy="800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1200"/>
                </a:spcBef>
                <a:defRPr sz="1400"/>
              </a:pPr>
              <a:r>
                <a:rPr lang="x-none" sz="1800" b="1" i="0" dirty="0" smtClean="0">
                  <a:solidFill>
                    <a:srgbClr val="000000"/>
                  </a:solidFill>
                  <a:latin typeface="微軟正黑體" panose="020B0604030504040204" pitchFamily="34" charset="-120"/>
                  <a:ea typeface="微軟正黑體" panose="020B0604030504040204" pitchFamily="34" charset="-120"/>
                </a:rPr>
                <a:t>分享事業機會</a:t>
              </a:r>
            </a:p>
            <a:p>
              <a:pPr algn="ctr">
                <a:spcBef>
                  <a:spcPts val="1200"/>
                </a:spcBef>
                <a:defRPr sz="1400"/>
              </a:pPr>
              <a:r>
                <a:rPr lang="x-none" sz="1800" b="1" i="0" dirty="0" smtClean="0">
                  <a:solidFill>
                    <a:srgbClr val="000000"/>
                  </a:solidFill>
                  <a:latin typeface="微軟正黑體" panose="020B0604030504040204" pitchFamily="34" charset="-120"/>
                  <a:ea typeface="微軟正黑體" panose="020B0604030504040204" pitchFamily="34" charset="-120"/>
                </a:rPr>
                <a:t>小型企業主都是創業家  </a:t>
              </a:r>
            </a:p>
          </p:txBody>
        </p:sp>
      </p:gr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9" name="Rectangle 8"/>
          <p:cNvSpPr/>
          <p:nvPr/>
        </p:nvSpPr>
        <p:spPr>
          <a:xfrm>
            <a:off x="1" y="3764148"/>
            <a:ext cx="9144000" cy="1123400"/>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6" name="TextBox 5"/>
          <p:cNvSpPr txBox="1"/>
          <p:nvPr/>
        </p:nvSpPr>
        <p:spPr>
          <a:xfrm>
            <a:off x="609601" y="4272975"/>
            <a:ext cx="7924800" cy="584775"/>
          </a:xfrm>
          <a:prstGeom prst="rect">
            <a:avLst/>
          </a:prstGeom>
          <a:noFill/>
        </p:spPr>
        <p:txBody>
          <a:bodyPr wrap="square" rtlCol="0">
            <a:spAutoFit/>
          </a:bodyPr>
          <a:lstStyle/>
          <a:p>
            <a:pPr algn="ctr" defTabSz="914400">
              <a:spcAft>
                <a:spcPts val="1200"/>
              </a:spcAft>
            </a:pPr>
            <a:r>
              <a:rPr lang="x-none" sz="1600" b="1" i="0" dirty="0" smtClean="0">
                <a:solidFill>
                  <a:srgbClr val="FFFFFF"/>
                </a:solidFill>
                <a:latin typeface="微軟正黑體" panose="020B0604030504040204" pitchFamily="34" charset="-120"/>
                <a:ea typeface="微軟正黑體" panose="020B0604030504040204" pitchFamily="34" charset="-120"/>
              </a:rPr>
              <a:t>您的網路中心可在全球</a:t>
            </a:r>
            <a:r>
              <a:rPr lang="en-US" sz="1600" b="1" dirty="0" smtClean="0">
                <a:latin typeface="微軟正黑體" panose="020B0604030504040204" pitchFamily="34" charset="-120"/>
                <a:ea typeface="微軟正黑體" panose="020B0604030504040204" pitchFamily="34" charset="-120"/>
              </a:rPr>
              <a:t/>
            </a:r>
            <a:br>
              <a:rPr lang="en-US" sz="1600" b="1" dirty="0" smtClean="0">
                <a:latin typeface="微軟正黑體" panose="020B0604030504040204" pitchFamily="34" charset="-120"/>
                <a:ea typeface="微軟正黑體" panose="020B0604030504040204" pitchFamily="34" charset="-120"/>
              </a:rPr>
            </a:br>
            <a:r>
              <a:rPr lang="x-none" sz="1600" b="1" i="0" dirty="0" smtClean="0">
                <a:solidFill>
                  <a:srgbClr val="FFFFFF"/>
                </a:solidFill>
                <a:latin typeface="微軟正黑體" panose="020B0604030504040204" pitchFamily="34" charset="-120"/>
                <a:ea typeface="微軟正黑體" panose="020B0604030504040204" pitchFamily="34" charset="-120"/>
              </a:rPr>
              <a:t>美安市場國家與新興市場計畫國家銷售！</a:t>
            </a:r>
            <a:r>
              <a:rPr lang="x-none" sz="1600" b="1" i="0" u="sng" dirty="0" smtClean="0">
                <a:solidFill>
                  <a:srgbClr val="FFFFFF"/>
                </a:solidFill>
                <a:latin typeface="微軟正黑體" panose="020B0604030504040204" pitchFamily="34" charset="-120"/>
                <a:ea typeface="微軟正黑體" panose="020B0604030504040204" pitchFamily="34" charset="-120"/>
              </a:rPr>
              <a:t>您可以在本國領取零售利潤＆業績點數！</a:t>
            </a:r>
          </a:p>
        </p:txBody>
      </p:sp>
      <p:sp>
        <p:nvSpPr>
          <p:cNvPr id="7" name="Rectangle 6"/>
          <p:cNvSpPr/>
          <p:nvPr/>
        </p:nvSpPr>
        <p:spPr>
          <a:xfrm>
            <a:off x="3015914" y="3801130"/>
            <a:ext cx="3057247" cy="523220"/>
          </a:xfrm>
          <a:prstGeom prst="rect">
            <a:avLst/>
          </a:prstGeom>
        </p:spPr>
        <p:txBody>
          <a:bodyPr wrap="none">
            <a:spAutoFit/>
          </a:bodyPr>
          <a:lstStyle/>
          <a:p>
            <a:pPr algn="ctr" defTabSz="914400">
              <a:spcAft>
                <a:spcPts val="1200"/>
              </a:spcAft>
            </a:pPr>
            <a:r>
              <a:rPr lang="x-none" sz="2800" b="1" i="0" dirty="0" smtClean="0">
                <a:solidFill>
                  <a:srgbClr val="FFFFFF"/>
                </a:solidFill>
                <a:latin typeface="微軟正黑體" panose="020B0604030504040204" pitchFamily="34" charset="-120"/>
                <a:ea typeface="微軟正黑體" panose="020B0604030504040204" pitchFamily="34" charset="-120"/>
              </a:rPr>
              <a:t>您的全球網路中心</a:t>
            </a:r>
          </a:p>
        </p:txBody>
      </p:sp>
      <p:grpSp>
        <p:nvGrpSpPr>
          <p:cNvPr id="3" name="Group 2"/>
          <p:cNvGrpSpPr/>
          <p:nvPr/>
        </p:nvGrpSpPr>
        <p:grpSpPr>
          <a:xfrm>
            <a:off x="0" y="0"/>
            <a:ext cx="3273778" cy="3949553"/>
            <a:chOff x="0" y="0"/>
            <a:chExt cx="3273778" cy="3949552"/>
          </a:xfrm>
        </p:grpSpPr>
        <p:sp>
          <p:nvSpPr>
            <p:cNvPr id="2" name="Rectangle 1"/>
            <p:cNvSpPr/>
            <p:nvPr/>
          </p:nvSpPr>
          <p:spPr>
            <a:xfrm>
              <a:off x="0" y="0"/>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微軟正黑體" panose="020B0604030504040204" pitchFamily="34" charset="-120"/>
                <a:ea typeface="微軟正黑體" panose="020B0604030504040204" pitchFamily="34" charset="-120"/>
              </a:endParaRPr>
            </a:p>
          </p:txBody>
        </p:sp>
        <p:sp>
          <p:nvSpPr>
            <p:cNvPr id="11" name="TextBox 10"/>
            <p:cNvSpPr txBox="1"/>
            <p:nvPr/>
          </p:nvSpPr>
          <p:spPr>
            <a:xfrm>
              <a:off x="225778" y="256234"/>
              <a:ext cx="2610555" cy="3693318"/>
            </a:xfrm>
            <a:prstGeom prst="rect">
              <a:avLst/>
            </a:prstGeom>
            <a:noFill/>
          </p:spPr>
          <p:txBody>
            <a:bodyPr wrap="square" rtlCol="0">
              <a:spAutoFit/>
            </a:bodyPr>
            <a:lstStyle/>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澳洲</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巴哈馬</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百慕達</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加拿大</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智利</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中國</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哥倫比亞</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哥斯大黎加</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多明尼加共和國</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厄瓜多爾</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香港</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印尼</a:t>
              </a:r>
            </a:p>
            <a:p>
              <a:pPr marL="285750" indent="-285750" defTabSz="914400">
                <a:buFont typeface="Arial"/>
                <a:buChar char="•"/>
              </a:pPr>
              <a:endParaRPr lang="en-US" b="1" dirty="0">
                <a:solidFill>
                  <a:prstClr val="white"/>
                </a:solidFill>
                <a:latin typeface="微軟正黑體" panose="020B0604030504040204" pitchFamily="34" charset="-120"/>
                <a:ea typeface="微軟正黑體" panose="020B0604030504040204" pitchFamily="34" charset="-120"/>
              </a:endParaRPr>
            </a:p>
          </p:txBody>
        </p:sp>
      </p:grpSp>
      <p:grpSp>
        <p:nvGrpSpPr>
          <p:cNvPr id="4" name="Group 3"/>
          <p:cNvGrpSpPr/>
          <p:nvPr/>
        </p:nvGrpSpPr>
        <p:grpSpPr>
          <a:xfrm>
            <a:off x="5870222" y="1"/>
            <a:ext cx="3273778" cy="3949553"/>
            <a:chOff x="5870222" y="0"/>
            <a:chExt cx="3273778" cy="3949553"/>
          </a:xfrm>
        </p:grpSpPr>
        <p:sp>
          <p:nvSpPr>
            <p:cNvPr id="8" name="Rectangle 7"/>
            <p:cNvSpPr/>
            <p:nvPr/>
          </p:nvSpPr>
          <p:spPr>
            <a:xfrm>
              <a:off x="5870222" y="0"/>
              <a:ext cx="3273778" cy="3672554"/>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dirty="0">
                <a:latin typeface="微軟正黑體" panose="020B0604030504040204" pitchFamily="34" charset="-120"/>
                <a:ea typeface="微軟正黑體" panose="020B0604030504040204" pitchFamily="34" charset="-120"/>
              </a:endParaRPr>
            </a:p>
          </p:txBody>
        </p:sp>
        <p:sp>
          <p:nvSpPr>
            <p:cNvPr id="12" name="TextBox 11"/>
            <p:cNvSpPr txBox="1"/>
            <p:nvPr/>
          </p:nvSpPr>
          <p:spPr>
            <a:xfrm>
              <a:off x="6191955" y="256234"/>
              <a:ext cx="2610555" cy="3693319"/>
            </a:xfrm>
            <a:prstGeom prst="rect">
              <a:avLst/>
            </a:prstGeom>
            <a:noFill/>
          </p:spPr>
          <p:txBody>
            <a:bodyPr wrap="square" rtlCol="0">
              <a:spAutoFit/>
            </a:bodyPr>
            <a:lstStyle/>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愛爾蘭</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牙買加</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澳門</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墨西哥</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紐西蘭</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巴拿馬</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菲律賓</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新加坡</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西班牙</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台灣</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英國</a:t>
              </a:r>
            </a:p>
            <a:p>
              <a:pPr marL="285750" indent="-285750" defTabSz="914400">
                <a:buFont typeface="Arial"/>
                <a:buChar char="•"/>
              </a:pPr>
              <a:r>
                <a:rPr lang="x-none" sz="1800" b="1" i="0" dirty="0" smtClean="0">
                  <a:solidFill>
                    <a:srgbClr val="FFFFFF"/>
                  </a:solidFill>
                  <a:latin typeface="微軟正黑體" panose="020B0604030504040204" pitchFamily="34" charset="-120"/>
                  <a:ea typeface="微軟正黑體" panose="020B0604030504040204" pitchFamily="34" charset="-120"/>
                </a:rPr>
                <a:t>美國</a:t>
              </a:r>
            </a:p>
            <a:p>
              <a:pPr marL="285750" indent="-285750" defTabSz="914400">
                <a:buFont typeface="Arial"/>
                <a:buChar char="•"/>
              </a:pPr>
              <a:endParaRPr lang="en-US" b="1"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3314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38" y="-1"/>
            <a:ext cx="9215438" cy="5143501"/>
          </a:xfrm>
          <a:prstGeom prst="rect">
            <a:avLst/>
          </a:prstGeom>
        </p:spPr>
      </p:pic>
      <p:sp>
        <p:nvSpPr>
          <p:cNvPr id="5" name="Rectangle 4"/>
          <p:cNvSpPr/>
          <p:nvPr/>
        </p:nvSpPr>
        <p:spPr>
          <a:xfrm>
            <a:off x="-71438" y="3181350"/>
            <a:ext cx="9215438"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endParaRPr lang="en-US" b="1" kern="1200"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650081" y="3424986"/>
            <a:ext cx="25908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x-none" sz="3200" b="1" i="0" cap="all" dirty="0" smtClean="0">
                <a:solidFill>
                  <a:srgbClr val="FFFFFF"/>
                </a:solidFill>
                <a:latin typeface="微軟正黑體" panose="020B0604030504040204" pitchFamily="34" charset="-120"/>
                <a:ea typeface="微軟正黑體" panose="020B0604030504040204" pitchFamily="34" charset="-120"/>
              </a:rPr>
              <a:t>事業建立</a:t>
            </a:r>
          </a:p>
          <a:p>
            <a:pPr algn="l"/>
            <a:r>
              <a:rPr lang="x-none" sz="3200" b="1" i="0" cap="all" dirty="0" smtClean="0">
                <a:solidFill>
                  <a:srgbClr val="FFFFFF"/>
                </a:solidFill>
                <a:latin typeface="微軟正黑體" panose="020B0604030504040204" pitchFamily="34" charset="-120"/>
                <a:ea typeface="微軟正黑體" panose="020B0604030504040204" pitchFamily="34" charset="-120"/>
              </a:rPr>
              <a:t>借力使力</a:t>
            </a:r>
          </a:p>
        </p:txBody>
      </p:sp>
      <p:cxnSp>
        <p:nvCxnSpPr>
          <p:cNvPr id="8" name="Straight Connector 7"/>
          <p:cNvCxnSpPr/>
          <p:nvPr/>
        </p:nvCxnSpPr>
        <p:spPr>
          <a:xfrm>
            <a:off x="3810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Shape 1514"/>
          <p:cNvSpPr/>
          <p:nvPr/>
        </p:nvSpPr>
        <p:spPr>
          <a:xfrm>
            <a:off x="3962400" y="3446858"/>
            <a:ext cx="4953000" cy="1431133"/>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p>
            <a:pPr defTabSz="914085">
              <a:spcBef>
                <a:spcPts val="1800"/>
              </a:spcBef>
              <a:defRPr b="1">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企業經營者建立堅固、相互支援的網絡，以實現公司的成功。</a:t>
            </a:r>
          </a:p>
          <a:p>
            <a:pPr defTabSz="914085">
              <a:spcBef>
                <a:spcPts val="1800"/>
              </a:spcBef>
              <a:defRPr b="1">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與其用時間換取收入，他們專注於建立一個成功的組織。</a:t>
            </a:r>
          </a:p>
        </p:txBody>
      </p:sp>
    </p:spTree>
    <p:extLst>
      <p:ext uri="{BB962C8B-B14F-4D97-AF65-F5344CB8AC3E}">
        <p14:creationId xmlns:p14="http://schemas.microsoft.com/office/powerpoint/2010/main" val="3777729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hidden="1"/>
          <p:cNvSpPr/>
          <p:nvPr/>
        </p:nvSpPr>
        <p:spPr>
          <a:xfrm>
            <a:off x="3174124"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hidden="1"/>
          <p:cNvSpPr/>
          <p:nvPr/>
        </p:nvSpPr>
        <p:spPr>
          <a:xfrm>
            <a:off x="3132082" y="587841"/>
            <a:ext cx="2837793" cy="400110"/>
          </a:xfrm>
          <a:prstGeom prst="rect">
            <a:avLst/>
          </a:prstGeom>
        </p:spPr>
        <p:txBody>
          <a:bodyPr wrap="square">
            <a:spAutoFit/>
          </a:bodyPr>
          <a:lstStyle/>
          <a:p>
            <a:pPr lvl="0" algn="ctr"/>
            <a:r>
              <a:rPr lang="x-none" sz="2000" b="1" i="0" dirty="0" smtClean="0">
                <a:solidFill>
                  <a:srgbClr val="FFFFFF"/>
                </a:solidFill>
                <a:ea typeface="SimSun" pitchFamily="18" charset="0"/>
              </a:rPr>
              <a:t>社群媒體</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76200" y="802035"/>
            <a:ext cx="5813943" cy="3539430"/>
          </a:xfrm>
          <a:prstGeom prst="rect">
            <a:avLst/>
          </a:prstGeom>
          <a:noFill/>
        </p:spPr>
        <p:txBody>
          <a:bodyPr wrap="square" rtlCol="0">
            <a:spAutoFit/>
          </a:bodyPr>
          <a:lstStyle/>
          <a:p>
            <a:r>
              <a:rPr lang="x-none" sz="2800" b="1" i="0" dirty="0" smtClean="0">
                <a:solidFill>
                  <a:srgbClr val="00B0F0"/>
                </a:solidFill>
                <a:latin typeface="微軟正黑體" panose="020B0604030504040204" pitchFamily="34" charset="-120"/>
                <a:ea typeface="微軟正黑體" panose="020B0604030504040204" pitchFamily="34" charset="-120"/>
              </a:rPr>
              <a:t>網路中心計畫</a:t>
            </a:r>
            <a:endParaRPr lang="en-US" sz="2800" b="1" i="0" dirty="0" smtClean="0">
              <a:solidFill>
                <a:srgbClr val="00B0F0"/>
              </a:solidFill>
              <a:latin typeface="微軟正黑體" panose="020B0604030504040204" pitchFamily="34" charset="-120"/>
              <a:ea typeface="微軟正黑體" panose="020B0604030504040204" pitchFamily="34" charset="-120"/>
            </a:endParaRPr>
          </a:p>
          <a:p>
            <a:endParaRPr lang="x-none" sz="2800" b="1" i="0" dirty="0" smtClean="0">
              <a:solidFill>
                <a:srgbClr val="00B0F0"/>
              </a:solidFill>
              <a:latin typeface="微軟正黑體" panose="020B0604030504040204" pitchFamily="34" charset="-120"/>
              <a:ea typeface="微軟正黑體" panose="020B0604030504040204" pitchFamily="34" charset="-120"/>
            </a:endParaRPr>
          </a:p>
          <a:p>
            <a:r>
              <a:rPr lang="x-none" sz="2800" b="1" i="0" dirty="0" smtClean="0">
                <a:solidFill>
                  <a:srgbClr val="000000"/>
                </a:solidFill>
                <a:latin typeface="微軟正黑體" panose="020B0604030504040204" pitchFamily="34" charset="-120"/>
                <a:ea typeface="微軟正黑體" panose="020B0604030504040204" pitchFamily="34" charset="-120"/>
              </a:rPr>
              <a:t>誰適合這個計畫？ 每個人</a:t>
            </a:r>
            <a:r>
              <a:rPr lang="zh-TW" altLang="en-US" sz="2800" b="1" i="0" dirty="0" smtClean="0">
                <a:solidFill>
                  <a:srgbClr val="000000"/>
                </a:solidFill>
                <a:latin typeface="微軟正黑體" panose="020B0604030504040204" pitchFamily="34" charset="-120"/>
                <a:ea typeface="微軟正黑體" panose="020B0604030504040204" pitchFamily="34" charset="-120"/>
              </a:rPr>
              <a:t>！</a:t>
            </a:r>
            <a:endParaRPr lang="en-US" altLang="zh-TW" sz="2800" b="1" i="0" dirty="0" smtClean="0">
              <a:solidFill>
                <a:srgbClr val="000000"/>
              </a:solidFill>
              <a:latin typeface="微軟正黑體" panose="020B0604030504040204" pitchFamily="34" charset="-120"/>
              <a:ea typeface="微軟正黑體" panose="020B0604030504040204" pitchFamily="34" charset="-120"/>
            </a:endParaRPr>
          </a:p>
          <a:p>
            <a:endParaRPr lang="x-none" sz="2800" b="1" i="0" dirty="0" smtClean="0">
              <a:solidFill>
                <a:srgbClr val="000000"/>
              </a:solidFill>
              <a:latin typeface="微軟正黑體" panose="020B0604030504040204" pitchFamily="34" charset="-120"/>
              <a:ea typeface="微軟正黑體" panose="020B0604030504040204" pitchFamily="34" charset="-120"/>
            </a:endParaRPr>
          </a:p>
          <a:p>
            <a:r>
              <a:rPr lang="x-none" sz="2800" b="1" i="0" dirty="0" smtClean="0">
                <a:solidFill>
                  <a:srgbClr val="000000"/>
                </a:solidFill>
                <a:latin typeface="微軟正黑體" panose="020B0604030504040204" pitchFamily="34" charset="-120"/>
                <a:ea typeface="微軟正黑體" panose="020B0604030504040204" pitchFamily="34" charset="-120"/>
              </a:rPr>
              <a:t>網路中心經營者可以銷售網路中心產品、享有網路中心計畫提供的優勢和專業團隊</a:t>
            </a:r>
            <a:r>
              <a:rPr lang="en-US" sz="2800" b="1" dirty="0" smtClean="0">
                <a:latin typeface="微軟正黑體" panose="020B0604030504040204" pitchFamily="34" charset="-120"/>
                <a:ea typeface="微軟正黑體" panose="020B0604030504040204" pitchFamily="34" charset="-120"/>
              </a:rPr>
              <a:t/>
            </a:r>
            <a:br>
              <a:rPr lang="en-US" sz="2800" b="1" dirty="0" smtClean="0">
                <a:latin typeface="微軟正黑體" panose="020B0604030504040204" pitchFamily="34" charset="-120"/>
                <a:ea typeface="微軟正黑體" panose="020B0604030504040204" pitchFamily="34" charset="-120"/>
              </a:rPr>
            </a:br>
            <a:endParaRPr lang="en-US" sz="28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31339612"/>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519" name="image66.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250" y="0"/>
            <a:ext cx="9311252" cy="5143500"/>
          </a:xfrm>
          <a:prstGeom prst="rect">
            <a:avLst/>
          </a:prstGeom>
          <a:ln w="12700">
            <a:miter lim="400000"/>
          </a:ln>
        </p:spPr>
      </p:pic>
      <p:grpSp>
        <p:nvGrpSpPr>
          <p:cNvPr id="1522" name="Group 1522"/>
          <p:cNvGrpSpPr/>
          <p:nvPr/>
        </p:nvGrpSpPr>
        <p:grpSpPr>
          <a:xfrm>
            <a:off x="141889" y="503742"/>
            <a:ext cx="8805044" cy="1435420"/>
            <a:chOff x="-1" y="0"/>
            <a:chExt cx="8805042" cy="1435419"/>
          </a:xfrm>
        </p:grpSpPr>
        <p:sp>
          <p:nvSpPr>
            <p:cNvPr id="1520" name="Shape 1520"/>
            <p:cNvSpPr/>
            <p:nvPr/>
          </p:nvSpPr>
          <p:spPr>
            <a:xfrm>
              <a:off x="-1" y="0"/>
              <a:ext cx="8805042" cy="1435419"/>
            </a:xfrm>
            <a:prstGeom prst="rect">
              <a:avLst/>
            </a:prstGeom>
            <a:solidFill>
              <a:srgbClr val="404040">
                <a:alpha val="86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21" name="Shape 1521"/>
            <p:cNvSpPr/>
            <p:nvPr/>
          </p:nvSpPr>
          <p:spPr>
            <a:xfrm>
              <a:off x="-1" y="288859"/>
              <a:ext cx="8805042" cy="110799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1900" b="1" cap="all">
                  <a:solidFill>
                    <a:srgbClr val="FFFFFF"/>
                  </a:solidFill>
                </a:defRPr>
              </a:pPr>
              <a:r>
                <a:rPr lang="x-none" sz="2400" b="1" i="0" dirty="0" smtClean="0">
                  <a:solidFill>
                    <a:schemeClr val="bg1"/>
                  </a:solidFill>
                  <a:latin typeface="微軟正黑體" panose="020B0604030504040204" pitchFamily="34" charset="-120"/>
                  <a:ea typeface="微軟正黑體" panose="020B0604030504040204" pitchFamily="34" charset="-120"/>
                </a:rPr>
                <a:t>實習生計畫提供給想要經營網路中心的潛在人選，讓他們得到有經驗的網路中心經營者的指導</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endParaRPr lang="en-US" sz="1800" b="1" dirty="0" smtClean="0">
                <a:latin typeface="微軟正黑體" panose="020B0604030504040204" pitchFamily="34" charset="-120"/>
                <a:ea typeface="微軟正黑體" panose="020B0604030504040204" pitchFamily="34" charset="-120"/>
              </a:endParaRPr>
            </a:p>
          </p:txBody>
        </p:sp>
      </p:grpSp>
      <p:grpSp>
        <p:nvGrpSpPr>
          <p:cNvPr id="1525" name="Group 1525"/>
          <p:cNvGrpSpPr/>
          <p:nvPr/>
        </p:nvGrpSpPr>
        <p:grpSpPr>
          <a:xfrm>
            <a:off x="-14851" y="3904914"/>
            <a:ext cx="4114801" cy="1238586"/>
            <a:chOff x="0" y="-1"/>
            <a:chExt cx="4114800" cy="1238585"/>
          </a:xfrm>
        </p:grpSpPr>
        <p:sp>
          <p:nvSpPr>
            <p:cNvPr id="1523" name="Shape 1523"/>
            <p:cNvSpPr/>
            <p:nvPr/>
          </p:nvSpPr>
          <p:spPr>
            <a:xfrm>
              <a:off x="0" y="-1"/>
              <a:ext cx="4114800" cy="1238585"/>
            </a:xfrm>
            <a:prstGeom prst="rect">
              <a:avLst/>
            </a:prstGeom>
            <a:solidFill>
              <a:srgbClr val="00B0F0">
                <a:alpha val="84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24" name="Shape 1524"/>
            <p:cNvSpPr/>
            <p:nvPr/>
          </p:nvSpPr>
          <p:spPr>
            <a:xfrm>
              <a:off x="0" y="265351"/>
              <a:ext cx="4114800" cy="707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b="1" cap="all">
                  <a:solidFill>
                    <a:srgbClr val="FFFFFF"/>
                  </a:solidFill>
                </a:defRPr>
              </a:lvl1pPr>
            </a:lstStyle>
            <a:p>
              <a:r>
                <a:rPr lang="x-none" sz="2000" i="0" dirty="0" smtClean="0">
                  <a:solidFill>
                    <a:srgbClr val="FFFFFF"/>
                  </a:solidFill>
                  <a:latin typeface="微軟正黑體" panose="020B0604030504040204" pitchFamily="34" charset="-120"/>
                  <a:ea typeface="微軟正黑體" panose="020B0604030504040204" pitchFamily="34" charset="-120"/>
                </a:rPr>
                <a:t>賺取零售利潤，用以開啟您的網路中心事業</a:t>
              </a:r>
            </a:p>
          </p:txBody>
        </p:sp>
      </p:grpSp>
      <p:grpSp>
        <p:nvGrpSpPr>
          <p:cNvPr id="1528" name="Group 1528"/>
          <p:cNvGrpSpPr/>
          <p:nvPr/>
        </p:nvGrpSpPr>
        <p:grpSpPr>
          <a:xfrm>
            <a:off x="5029200" y="3884194"/>
            <a:ext cx="4114800" cy="1280027"/>
            <a:chOff x="0" y="-1"/>
            <a:chExt cx="4114800" cy="1280026"/>
          </a:xfrm>
        </p:grpSpPr>
        <p:sp>
          <p:nvSpPr>
            <p:cNvPr id="1526" name="Shape 1526"/>
            <p:cNvSpPr/>
            <p:nvPr/>
          </p:nvSpPr>
          <p:spPr>
            <a:xfrm>
              <a:off x="0" y="-1"/>
              <a:ext cx="4114800" cy="1280026"/>
            </a:xfrm>
            <a:prstGeom prst="rect">
              <a:avLst/>
            </a:prstGeom>
            <a:solidFill>
              <a:srgbClr val="00B0F0">
                <a:alpha val="84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27" name="Shape 1527"/>
            <p:cNvSpPr/>
            <p:nvPr/>
          </p:nvSpPr>
          <p:spPr>
            <a:xfrm>
              <a:off x="0" y="301460"/>
              <a:ext cx="4114800" cy="6771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r>
                <a:rPr lang="x-none" sz="2400" b="1" i="0" dirty="0" smtClean="0">
                  <a:solidFill>
                    <a:srgbClr val="FFFFFF"/>
                  </a:solidFill>
                  <a:latin typeface="微軟正黑體" panose="020B0604030504040204" pitchFamily="34" charset="-120"/>
                  <a:ea typeface="微軟正黑體" panose="020B0604030504040204" pitchFamily="34" charset="-120"/>
                </a:rPr>
                <a:t>了解更多</a:t>
              </a:r>
              <a:r>
                <a:rPr lang="en-US" sz="1600" b="1" dirty="0" smtClean="0">
                  <a:latin typeface="微軟正黑體" panose="020B0604030504040204" pitchFamily="34" charset="-120"/>
                  <a:ea typeface="微軟正黑體" panose="020B0604030504040204" pitchFamily="34" charset="-120"/>
                </a:rPr>
                <a:t/>
              </a:r>
              <a:br>
                <a:rPr lang="en-US" sz="1600" b="1" dirty="0" smtClean="0">
                  <a:latin typeface="微軟正黑體" panose="020B0604030504040204" pitchFamily="34" charset="-120"/>
                  <a:ea typeface="微軟正黑體" panose="020B0604030504040204" pitchFamily="34" charset="-120"/>
                </a:rPr>
              </a:br>
              <a:r>
                <a:rPr lang="en-US" sz="1400" b="1" u="sng" dirty="0" smtClean="0">
                  <a:solidFill>
                    <a:srgbClr val="FFFFFF"/>
                  </a:solidFill>
                  <a:uFill>
                    <a:solidFill>
                      <a:srgbClr val="0000FF"/>
                    </a:solidFill>
                  </a:uFill>
                  <a:latin typeface="微軟正黑體" panose="020B0604030504040204" pitchFamily="34" charset="-120"/>
                  <a:ea typeface="微軟正黑體" panose="020B0604030504040204" pitchFamily="34" charset="-120"/>
                  <a:hlinkClick r:id="rId4"/>
                </a:rPr>
                <a:t>www.mawc411.com/grow_cht.html</a:t>
              </a:r>
              <a:endParaRPr lang="x-none" sz="1600" b="1" i="0" u="sng" dirty="0" smtClean="0">
                <a:solidFill>
                  <a:srgbClr val="FFFFFF"/>
                </a:solidFill>
                <a:uFill>
                  <a:solidFill>
                    <a:srgbClr val="0000FF"/>
                  </a:solidFill>
                </a:uFill>
                <a:latin typeface="微軟正黑體" panose="020B0604030504040204" pitchFamily="34" charset="-120"/>
                <a:ea typeface="微軟正黑體" panose="020B0604030504040204" pitchFamily="34" charset="-120"/>
                <a:hlinkClick r:id="rId4"/>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 name="image69.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5162550"/>
          </a:xfrm>
          <a:prstGeom prst="rect">
            <a:avLst/>
          </a:prstGeom>
          <a:ln w="12700">
            <a:miter lim="400000"/>
          </a:ln>
        </p:spPr>
      </p:pic>
      <p:grpSp>
        <p:nvGrpSpPr>
          <p:cNvPr id="1563" name="Group 1563"/>
          <p:cNvGrpSpPr/>
          <p:nvPr/>
        </p:nvGrpSpPr>
        <p:grpSpPr>
          <a:xfrm>
            <a:off x="4953000" y="-19050"/>
            <a:ext cx="3276600" cy="5162550"/>
            <a:chOff x="0" y="0"/>
            <a:chExt cx="3276600" cy="5162550"/>
          </a:xfrm>
        </p:grpSpPr>
        <p:sp>
          <p:nvSpPr>
            <p:cNvPr id="1561" name="Shape 1561"/>
            <p:cNvSpPr/>
            <p:nvPr/>
          </p:nvSpPr>
          <p:spPr>
            <a:xfrm>
              <a:off x="0" y="0"/>
              <a:ext cx="3276600" cy="5162550"/>
            </a:xfrm>
            <a:prstGeom prst="rect">
              <a:avLst/>
            </a:prstGeom>
            <a:solidFill>
              <a:srgbClr val="00B0F0">
                <a:alpha val="80000"/>
              </a:srgbClr>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b="1">
                <a:solidFill>
                  <a:schemeClr val="bg1"/>
                </a:solidFill>
                <a:latin typeface="微軟正黑體" panose="020B0604030504040204" pitchFamily="34" charset="-120"/>
                <a:ea typeface="微軟正黑體" panose="020B0604030504040204" pitchFamily="34" charset="-120"/>
              </a:endParaRPr>
            </a:p>
          </p:txBody>
        </p:sp>
        <p:sp>
          <p:nvSpPr>
            <p:cNvPr id="1562" name="Shape 1562"/>
            <p:cNvSpPr/>
            <p:nvPr/>
          </p:nvSpPr>
          <p:spPr>
            <a:xfrm>
              <a:off x="0" y="1150115"/>
              <a:ext cx="3276600" cy="286232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x-none" sz="2400" b="1" i="0" dirty="0" smtClean="0">
                  <a:solidFill>
                    <a:schemeClr val="bg1"/>
                  </a:solidFill>
                  <a:latin typeface="微軟正黑體" panose="020B0604030504040204" pitchFamily="34" charset="-120"/>
                  <a:ea typeface="微軟正黑體" panose="020B0604030504040204" pitchFamily="34" charset="-120"/>
                </a:rPr>
                <a:t>我們有完備的系統</a:t>
              </a:r>
              <a:r>
                <a:rPr lang="en-US" sz="1800" b="1" dirty="0" smtClean="0">
                  <a:solidFill>
                    <a:schemeClr val="bg1"/>
                  </a:solidFill>
                  <a:latin typeface="微軟正黑體" panose="020B0604030504040204" pitchFamily="34" charset="-120"/>
                  <a:ea typeface="微軟正黑體" panose="020B0604030504040204" pitchFamily="34" charset="-120"/>
                </a:rPr>
                <a:t/>
              </a:r>
              <a:br>
                <a:rPr lang="en-US" sz="1800" b="1" dirty="0" smtClean="0">
                  <a:solidFill>
                    <a:schemeClr val="bg1"/>
                  </a:solidFill>
                  <a:latin typeface="微軟正黑體" panose="020B0604030504040204" pitchFamily="34" charset="-120"/>
                  <a:ea typeface="微軟正黑體" panose="020B0604030504040204" pitchFamily="34" charset="-120"/>
                </a:rPr>
              </a:br>
              <a:endParaRPr lang="en-US" sz="1800" b="1" dirty="0" smtClean="0">
                <a:solidFill>
                  <a:schemeClr val="bg1"/>
                </a:solidFill>
                <a:latin typeface="微軟正黑體" panose="020B0604030504040204" pitchFamily="34" charset="-120"/>
                <a:ea typeface="微軟正黑體" panose="020B0604030504040204" pitchFamily="34" charset="-120"/>
              </a:endParaRPr>
            </a:p>
            <a:p>
              <a:pPr marL="285652" indent="-285652" defTabSz="914085">
                <a:spcBef>
                  <a:spcPts val="1200"/>
                </a:spcBef>
                <a:buSzPct val="100000"/>
                <a:buFont typeface="Courier New"/>
                <a:buChar char="o"/>
                <a:defRPr sz="1600">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我們有卓越的產品，是讓您的客戶可獲利的投資！</a:t>
              </a:r>
            </a:p>
            <a:p>
              <a:pPr marL="285652" indent="-285652" defTabSz="914085">
                <a:spcBef>
                  <a:spcPts val="1200"/>
                </a:spcBef>
                <a:buSzPct val="100000"/>
                <a:buFont typeface="Courier New"/>
                <a:buChar char="o"/>
                <a:defRPr sz="1600">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作為網路中心經營者，不但有豐厚收入還有發展潛力</a:t>
              </a:r>
              <a:endParaRPr lang="en-US" sz="1800" b="1" i="0" dirty="0" smtClean="0">
                <a:solidFill>
                  <a:schemeClr val="bg1"/>
                </a:solidFill>
                <a:latin typeface="微軟正黑體" panose="020B0604030504040204" pitchFamily="34" charset="-120"/>
                <a:ea typeface="微軟正黑體" panose="020B0604030504040204" pitchFamily="34" charset="-120"/>
              </a:endParaRPr>
            </a:p>
            <a:p>
              <a:pPr marL="285652" indent="-285652" defTabSz="914085">
                <a:spcBef>
                  <a:spcPts val="1200"/>
                </a:spcBef>
                <a:buSzPct val="100000"/>
                <a:buFont typeface="Courier New"/>
                <a:buChar char="o"/>
                <a:defRPr sz="1600">
                  <a:solidFill>
                    <a:srgbClr val="FFFFFF"/>
                  </a:solidFill>
                </a:defRPr>
              </a:pPr>
              <a:r>
                <a:rPr lang="x-none" sz="1800" b="1" i="0" dirty="0" smtClean="0">
                  <a:solidFill>
                    <a:schemeClr val="bg1"/>
                  </a:solidFill>
                  <a:latin typeface="微軟正黑體" panose="020B0604030504040204" pitchFamily="34" charset="-120"/>
                  <a:ea typeface="微軟正黑體" panose="020B0604030504040204" pitchFamily="34" charset="-120"/>
                </a:rPr>
                <a:t>現在我們來了解產品和潛力背後的系統！</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88" name="image72.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9348952" cy="5344511"/>
          </a:xfrm>
          <a:prstGeom prst="rect">
            <a:avLst/>
          </a:prstGeom>
          <a:ln w="12700">
            <a:miter lim="400000"/>
          </a:ln>
        </p:spPr>
      </p:pic>
      <p:sp>
        <p:nvSpPr>
          <p:cNvPr id="1589" name="Shape 1589"/>
          <p:cNvSpPr/>
          <p:nvPr/>
        </p:nvSpPr>
        <p:spPr>
          <a:xfrm>
            <a:off x="5456989" y="0"/>
            <a:ext cx="3687012" cy="5344510"/>
          </a:xfrm>
          <a:prstGeom prst="rect">
            <a:avLst/>
          </a:prstGeom>
          <a:solidFill>
            <a:srgbClr val="00B0F0">
              <a:alpha val="80000"/>
            </a:srgbClr>
          </a:solidFill>
          <a:ln w="12700">
            <a:miter lim="400000"/>
          </a:ln>
        </p:spPr>
        <p:txBody>
          <a:bodyPr lIns="45705" tIns="45706" rIns="45705" bIns="45706" anchor="ctr"/>
          <a:lstStyle/>
          <a:p>
            <a:pPr algn="ctr" defTabSz="914085">
              <a:defRPr sz="1600">
                <a:solidFill>
                  <a:srgbClr val="FFFFFF"/>
                </a:solidFill>
              </a:defRPr>
            </a:pPr>
            <a:endParaRPr b="1">
              <a:solidFill>
                <a:schemeClr val="bg1"/>
              </a:solidFill>
              <a:latin typeface="微軟正黑體" panose="020B0604030504040204" pitchFamily="34" charset="-120"/>
              <a:ea typeface="微軟正黑體" panose="020B0604030504040204" pitchFamily="34" charset="-120"/>
            </a:endParaRPr>
          </a:p>
        </p:txBody>
      </p:sp>
      <p:sp>
        <p:nvSpPr>
          <p:cNvPr id="1590" name="Shape 1590"/>
          <p:cNvSpPr/>
          <p:nvPr/>
        </p:nvSpPr>
        <p:spPr>
          <a:xfrm>
            <a:off x="5791200" y="1487329"/>
            <a:ext cx="3204412" cy="236985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algn="ctr" defTabSz="914085">
              <a:defRPr sz="2400">
                <a:solidFill>
                  <a:srgbClr val="FFFFFF"/>
                </a:solidFill>
              </a:defRPr>
            </a:pPr>
            <a:r>
              <a:rPr lang="x-none" sz="2800" b="1" i="0" dirty="0" smtClean="0">
                <a:solidFill>
                  <a:schemeClr val="bg1"/>
                </a:solidFill>
                <a:latin typeface="微軟正黑體" panose="020B0604030504040204" pitchFamily="34" charset="-120"/>
                <a:ea typeface="微軟正黑體" panose="020B0604030504040204" pitchFamily="34" charset="-120"/>
              </a:rPr>
              <a:t>我們的系統</a:t>
            </a:r>
            <a:r>
              <a:rPr lang="en-US" sz="2800" b="1" dirty="0" smtClean="0">
                <a:solidFill>
                  <a:schemeClr val="bg1"/>
                </a:solidFill>
                <a:latin typeface="微軟正黑體" panose="020B0604030504040204" pitchFamily="34" charset="-120"/>
                <a:ea typeface="微軟正黑體" panose="020B0604030504040204" pitchFamily="34" charset="-120"/>
              </a:rPr>
              <a:t/>
            </a:r>
            <a:br>
              <a:rPr lang="en-US" sz="2800" b="1" dirty="0" smtClean="0">
                <a:solidFill>
                  <a:schemeClr val="bg1"/>
                </a:solidFill>
                <a:latin typeface="微軟正黑體" panose="020B0604030504040204" pitchFamily="34" charset="-120"/>
                <a:ea typeface="微軟正黑體" panose="020B0604030504040204" pitchFamily="34" charset="-120"/>
              </a:rPr>
            </a:br>
            <a:r>
              <a:rPr lang="x-none" sz="2800" b="1" i="0" dirty="0" smtClean="0">
                <a:solidFill>
                  <a:schemeClr val="bg1"/>
                </a:solidFill>
                <a:latin typeface="微軟正黑體" panose="020B0604030504040204" pitchFamily="34" charset="-120"/>
                <a:ea typeface="微軟正黑體" panose="020B0604030504040204" pitchFamily="34" charset="-120"/>
              </a:rPr>
              <a:t>是建立於銷售會談 </a:t>
            </a:r>
          </a:p>
          <a:p>
            <a:pPr algn="ctr" defTabSz="914085">
              <a:defRPr sz="2400">
                <a:solidFill>
                  <a:srgbClr val="FFFFFF"/>
                </a:solidFill>
              </a:defRPr>
            </a:pPr>
            <a:endParaRPr sz="3600" b="1" dirty="0">
              <a:solidFill>
                <a:schemeClr val="bg1"/>
              </a:solidFill>
              <a:latin typeface="微軟正黑體" panose="020B0604030504040204" pitchFamily="34" charset="-120"/>
              <a:ea typeface="微軟正黑體" panose="020B0604030504040204" pitchFamily="34" charset="-120"/>
            </a:endParaRPr>
          </a:p>
          <a:p>
            <a:pPr algn="ctr" defTabSz="914085">
              <a:defRPr sz="2400">
                <a:solidFill>
                  <a:srgbClr val="FFFFFF"/>
                </a:solidFill>
              </a:defRPr>
            </a:pPr>
            <a:r>
              <a:rPr lang="x-none" sz="2800" b="1" i="0" dirty="0" smtClean="0">
                <a:solidFill>
                  <a:schemeClr val="bg1"/>
                </a:solidFill>
                <a:latin typeface="微軟正黑體" panose="020B0604030504040204" pitchFamily="34" charset="-120"/>
                <a:ea typeface="微軟正黑體" panose="020B0604030504040204" pitchFamily="34" charset="-120"/>
              </a:rPr>
              <a:t>借力我們的團隊來處理所有疑難問題</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 name="image4.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6020867" cy="5143500"/>
          </a:xfrm>
          <a:prstGeom prst="rect">
            <a:avLst/>
          </a:prstGeom>
          <a:ln w="12700">
            <a:miter lim="400000"/>
          </a:ln>
        </p:spPr>
      </p:pic>
      <p:sp>
        <p:nvSpPr>
          <p:cNvPr id="1145" name="Shape 1145"/>
          <p:cNvSpPr/>
          <p:nvPr/>
        </p:nvSpPr>
        <p:spPr>
          <a:xfrm>
            <a:off x="9" y="3409950"/>
            <a:ext cx="5304695" cy="1295400"/>
          </a:xfrm>
          <a:prstGeom prst="rect">
            <a:avLst/>
          </a:prstGeom>
          <a:solidFill>
            <a:srgbClr val="E46C0A">
              <a:alpha val="90000"/>
            </a:srgbClr>
          </a:solidFill>
          <a:ln w="12700">
            <a:miter lim="400000"/>
          </a:ln>
        </p:spPr>
        <p:txBody>
          <a:bodyPr lIns="45705" tIns="45706" rIns="45705" bIns="45706" anchor="ct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46" name="Shape 1146"/>
          <p:cNvSpPr/>
          <p:nvPr/>
        </p:nvSpPr>
        <p:spPr>
          <a:xfrm flipH="1" flipV="1">
            <a:off x="4267200" y="4629150"/>
            <a:ext cx="533400"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47" name="Shape 1147"/>
          <p:cNvSpPr/>
          <p:nvPr/>
        </p:nvSpPr>
        <p:spPr>
          <a:xfrm flipH="1" flipV="1">
            <a:off x="4572000" y="3651265"/>
            <a:ext cx="533400"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48" name="Shape 1148"/>
          <p:cNvSpPr/>
          <p:nvPr/>
        </p:nvSpPr>
        <p:spPr>
          <a:xfrm flipH="1" flipV="1">
            <a:off x="4897330" y="27114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49" name="Shape 1149"/>
          <p:cNvSpPr/>
          <p:nvPr/>
        </p:nvSpPr>
        <p:spPr>
          <a:xfrm flipH="1" flipV="1">
            <a:off x="5134723" y="18097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50" name="Shape 1150"/>
          <p:cNvSpPr/>
          <p:nvPr/>
        </p:nvSpPr>
        <p:spPr>
          <a:xfrm flipH="1" flipV="1">
            <a:off x="5457095" y="958850"/>
            <a:ext cx="533401"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grpSp>
        <p:nvGrpSpPr>
          <p:cNvPr id="1153" name="Group 1153"/>
          <p:cNvGrpSpPr/>
          <p:nvPr/>
        </p:nvGrpSpPr>
        <p:grpSpPr>
          <a:xfrm>
            <a:off x="4695094" y="2"/>
            <a:ext cx="4448906" cy="5143501"/>
            <a:chOff x="0" y="0"/>
            <a:chExt cx="4448905" cy="5143500"/>
          </a:xfrm>
        </p:grpSpPr>
        <p:sp>
          <p:nvSpPr>
            <p:cNvPr id="1151" name="Shape 1151"/>
            <p:cNvSpPr/>
            <p:nvPr/>
          </p:nvSpPr>
          <p:spPr>
            <a:xfrm>
              <a:off x="1387320" y="0"/>
              <a:ext cx="3061586" cy="5143500"/>
            </a:xfrm>
            <a:prstGeom prst="rect">
              <a:avLst/>
            </a:pr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52" name="Shape 1152"/>
            <p:cNvSpPr/>
            <p:nvPr/>
          </p:nvSpPr>
          <p:spPr>
            <a:xfrm>
              <a:off x="0" y="0"/>
              <a:ext cx="2737789"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grpSp>
      <p:grpSp>
        <p:nvGrpSpPr>
          <p:cNvPr id="1156" name="Group 1156"/>
          <p:cNvGrpSpPr/>
          <p:nvPr/>
        </p:nvGrpSpPr>
        <p:grpSpPr>
          <a:xfrm>
            <a:off x="5460025" y="285756"/>
            <a:ext cx="3531578" cy="685802"/>
            <a:chOff x="0" y="13969"/>
            <a:chExt cx="3531576" cy="685801"/>
          </a:xfrm>
        </p:grpSpPr>
        <p:sp>
          <p:nvSpPr>
            <p:cNvPr id="1154" name="Shape 1154"/>
            <p:cNvSpPr/>
            <p:nvPr/>
          </p:nvSpPr>
          <p:spPr>
            <a:xfrm>
              <a:off x="0" y="13969"/>
              <a:ext cx="3531576" cy="685801"/>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55" name="Shape 1155"/>
            <p:cNvSpPr/>
            <p:nvPr/>
          </p:nvSpPr>
          <p:spPr>
            <a:xfrm>
              <a:off x="0" y="87567"/>
              <a:ext cx="3531576" cy="5386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lang="x-none" sz="1600" b="1" i="0" dirty="0" smtClean="0">
                  <a:solidFill>
                    <a:schemeClr val="bg1"/>
                  </a:solidFill>
                  <a:latin typeface="微軟正黑體" panose="020B0604030504040204" pitchFamily="34" charset="-120"/>
                  <a:ea typeface="微軟正黑體" panose="020B0604030504040204" pitchFamily="34" charset="-120"/>
                </a:rPr>
                <a:t>產品＆服務 </a:t>
              </a:r>
              <a:r>
                <a:rPr lang="en-US" sz="1600" b="1" dirty="0" smtClean="0">
                  <a:solidFill>
                    <a:schemeClr val="bg1"/>
                  </a:solidFill>
                  <a:latin typeface="微軟正黑體" panose="020B0604030504040204" pitchFamily="34" charset="-120"/>
                  <a:ea typeface="微軟正黑體" panose="020B0604030504040204" pitchFamily="34" charset="-120"/>
                </a:rPr>
                <a:t/>
              </a:r>
              <a:br>
                <a:rPr lang="en-US" sz="1600" b="1" dirty="0" smtClean="0">
                  <a:solidFill>
                    <a:schemeClr val="bg1"/>
                  </a:solidFill>
                  <a:latin typeface="微軟正黑體" panose="020B0604030504040204" pitchFamily="34" charset="-120"/>
                  <a:ea typeface="微軟正黑體" panose="020B0604030504040204" pitchFamily="34" charset="-120"/>
                </a:rPr>
              </a:br>
              <a:r>
                <a:rPr lang="x-none" sz="1200" b="1" i="0" dirty="0" smtClean="0">
                  <a:solidFill>
                    <a:schemeClr val="bg1"/>
                  </a:solidFill>
                  <a:latin typeface="微軟正黑體" panose="020B0604030504040204" pitchFamily="34" charset="-120"/>
                  <a:ea typeface="微軟正黑體" panose="020B0604030504040204" pitchFamily="34" charset="-120"/>
                </a:rPr>
                <a:t>我喜歡這個產品與服務嗎？它們有市場嗎？</a:t>
              </a:r>
            </a:p>
          </p:txBody>
        </p:sp>
      </p:grpSp>
      <p:grpSp>
        <p:nvGrpSpPr>
          <p:cNvPr id="1159" name="Group 1159"/>
          <p:cNvGrpSpPr/>
          <p:nvPr/>
        </p:nvGrpSpPr>
        <p:grpSpPr>
          <a:xfrm>
            <a:off x="5137639" y="1123950"/>
            <a:ext cx="3853964" cy="685800"/>
            <a:chOff x="-1" y="0"/>
            <a:chExt cx="3853962" cy="685800"/>
          </a:xfrm>
        </p:grpSpPr>
        <p:sp>
          <p:nvSpPr>
            <p:cNvPr id="1157" name="Shape 1157"/>
            <p:cNvSpPr/>
            <p:nvPr/>
          </p:nvSpPr>
          <p:spPr>
            <a:xfrm>
              <a:off x="-1" y="0"/>
              <a:ext cx="3853962"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58" name="Shape 1158"/>
            <p:cNvSpPr/>
            <p:nvPr/>
          </p:nvSpPr>
          <p:spPr>
            <a:xfrm>
              <a:off x="-1" y="73597"/>
              <a:ext cx="3853962" cy="538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114258" defTabSz="914085">
                <a:spcBef>
                  <a:spcPts val="1200"/>
                </a:spcBef>
                <a:defRPr sz="1600" b="1" cap="all">
                  <a:solidFill>
                    <a:srgbClr val="FFFFFF"/>
                  </a:solidFill>
                </a:defRPr>
              </a:pPr>
              <a:r>
                <a:rPr lang="x-none" sz="1600" b="1" i="0" dirty="0" smtClean="0">
                  <a:solidFill>
                    <a:schemeClr val="bg1"/>
                  </a:solidFill>
                  <a:latin typeface="微軟正黑體" panose="020B0604030504040204" pitchFamily="34" charset="-120"/>
                  <a:ea typeface="微軟正黑體" panose="020B0604030504040204" pitchFamily="34" charset="-120"/>
                </a:rPr>
                <a:t>獲利能力</a:t>
              </a:r>
              <a:r>
                <a:rPr lang="en-US" sz="1600" b="1" dirty="0" smtClean="0">
                  <a:solidFill>
                    <a:schemeClr val="bg1"/>
                  </a:solidFill>
                  <a:latin typeface="微軟正黑體" panose="020B0604030504040204" pitchFamily="34" charset="-120"/>
                  <a:ea typeface="微軟正黑體" panose="020B0604030504040204" pitchFamily="34" charset="-120"/>
                </a:rPr>
                <a:t/>
              </a:r>
              <a:br>
                <a:rPr lang="en-US" sz="1600" b="1" dirty="0" smtClean="0">
                  <a:solidFill>
                    <a:schemeClr val="bg1"/>
                  </a:solidFill>
                  <a:latin typeface="微軟正黑體" panose="020B0604030504040204" pitchFamily="34" charset="-120"/>
                  <a:ea typeface="微軟正黑體" panose="020B0604030504040204" pitchFamily="34" charset="-120"/>
                </a:rPr>
              </a:br>
              <a:r>
                <a:rPr lang="x-none" sz="1200" b="1" i="0" dirty="0" smtClean="0">
                  <a:solidFill>
                    <a:schemeClr val="bg1"/>
                  </a:solidFill>
                  <a:latin typeface="微軟正黑體" panose="020B0604030504040204" pitchFamily="34" charset="-120"/>
                  <a:ea typeface="微軟正黑體" panose="020B0604030504040204" pitchFamily="34" charset="-120"/>
                </a:rPr>
                <a:t>這個機會背後的潛力有多少？</a:t>
              </a:r>
            </a:p>
          </p:txBody>
        </p:sp>
      </p:grpSp>
      <p:grpSp>
        <p:nvGrpSpPr>
          <p:cNvPr id="1162" name="Group 1162"/>
          <p:cNvGrpSpPr/>
          <p:nvPr/>
        </p:nvGrpSpPr>
        <p:grpSpPr>
          <a:xfrm>
            <a:off x="4900249" y="2038350"/>
            <a:ext cx="4091354" cy="685800"/>
            <a:chOff x="-1" y="0"/>
            <a:chExt cx="4091353" cy="685800"/>
          </a:xfrm>
        </p:grpSpPr>
        <p:sp>
          <p:nvSpPr>
            <p:cNvPr id="1160" name="Shape 1160"/>
            <p:cNvSpPr/>
            <p:nvPr/>
          </p:nvSpPr>
          <p:spPr>
            <a:xfrm>
              <a:off x="-1" y="0"/>
              <a:ext cx="4091353"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61" name="Shape 1161"/>
            <p:cNvSpPr/>
            <p:nvPr/>
          </p:nvSpPr>
          <p:spPr>
            <a:xfrm>
              <a:off x="-1" y="73597"/>
              <a:ext cx="4091353" cy="538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rPr lang="x-none" sz="1600" b="1" i="0" dirty="0" smtClean="0">
                  <a:solidFill>
                    <a:schemeClr val="bg1"/>
                  </a:solidFill>
                  <a:latin typeface="微軟正黑體" panose="020B0604030504040204" pitchFamily="34" charset="-120"/>
                  <a:ea typeface="微軟正黑體" panose="020B0604030504040204" pitchFamily="34" charset="-120"/>
                </a:rPr>
                <a:t>系統</a:t>
              </a:r>
              <a:r>
                <a:rPr lang="en-US" sz="1600" b="1" dirty="0" smtClean="0">
                  <a:solidFill>
                    <a:schemeClr val="bg1"/>
                  </a:solidFill>
                  <a:latin typeface="微軟正黑體" panose="020B0604030504040204" pitchFamily="34" charset="-120"/>
                  <a:ea typeface="微軟正黑體" panose="020B0604030504040204" pitchFamily="34" charset="-120"/>
                </a:rPr>
                <a:t/>
              </a:r>
              <a:br>
                <a:rPr lang="en-US" sz="1600" b="1" dirty="0" smtClean="0">
                  <a:solidFill>
                    <a:schemeClr val="bg1"/>
                  </a:solidFill>
                  <a:latin typeface="微軟正黑體" panose="020B0604030504040204" pitchFamily="34" charset="-120"/>
                  <a:ea typeface="微軟正黑體" panose="020B0604030504040204" pitchFamily="34" charset="-120"/>
                </a:rPr>
              </a:br>
              <a:r>
                <a:rPr lang="x-none" sz="1200" b="1" i="0" dirty="0" smtClean="0">
                  <a:solidFill>
                    <a:schemeClr val="bg1"/>
                  </a:solidFill>
                  <a:latin typeface="微軟正黑體" panose="020B0604030504040204" pitchFamily="34" charset="-120"/>
                  <a:ea typeface="微軟正黑體" panose="020B0604030504040204" pitchFamily="34" charset="-120"/>
                </a:rPr>
                <a:t>這個系統如何運作</a:t>
              </a:r>
            </a:p>
          </p:txBody>
        </p:sp>
      </p:grpSp>
      <p:grpSp>
        <p:nvGrpSpPr>
          <p:cNvPr id="1165" name="Group 1165"/>
          <p:cNvGrpSpPr/>
          <p:nvPr/>
        </p:nvGrpSpPr>
        <p:grpSpPr>
          <a:xfrm>
            <a:off x="4574930" y="2978150"/>
            <a:ext cx="4416672" cy="685800"/>
            <a:chOff x="0" y="0"/>
            <a:chExt cx="4416670" cy="685800"/>
          </a:xfrm>
        </p:grpSpPr>
        <p:sp>
          <p:nvSpPr>
            <p:cNvPr id="1163" name="Shape 1163"/>
            <p:cNvSpPr/>
            <p:nvPr/>
          </p:nvSpPr>
          <p:spPr>
            <a:xfrm>
              <a:off x="0" y="0"/>
              <a:ext cx="44166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sz="1300" b="1" cap="all">
                  <a:solidFill>
                    <a:srgbClr val="FFFFFF"/>
                  </a:solidFill>
                </a:defRPr>
              </a:pPr>
              <a:endParaRPr sz="1200" b="1">
                <a:solidFill>
                  <a:schemeClr val="bg1"/>
                </a:solidFill>
                <a:latin typeface="微軟正黑體" panose="020B0604030504040204" pitchFamily="34" charset="-120"/>
                <a:ea typeface="微軟正黑體" panose="020B0604030504040204" pitchFamily="34" charset="-120"/>
              </a:endParaRPr>
            </a:p>
          </p:txBody>
        </p:sp>
        <p:sp>
          <p:nvSpPr>
            <p:cNvPr id="1164" name="Shape 1164"/>
            <p:cNvSpPr/>
            <p:nvPr/>
          </p:nvSpPr>
          <p:spPr>
            <a:xfrm>
              <a:off x="0" y="73597"/>
              <a:ext cx="4416670" cy="53860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lang="x-none" sz="1600" b="1" i="0" dirty="0" smtClean="0">
                  <a:solidFill>
                    <a:schemeClr val="bg1"/>
                  </a:solidFill>
                  <a:latin typeface="微軟正黑體" panose="020B0604030504040204" pitchFamily="34" charset="-120"/>
                  <a:ea typeface="微軟正黑體" panose="020B0604030504040204" pitchFamily="34" charset="-120"/>
                </a:rPr>
                <a:t>支援</a:t>
              </a:r>
              <a:r>
                <a:rPr lang="en-US" sz="1600" b="1" dirty="0" smtClean="0">
                  <a:solidFill>
                    <a:schemeClr val="bg1"/>
                  </a:solidFill>
                  <a:latin typeface="微軟正黑體" panose="020B0604030504040204" pitchFamily="34" charset="-120"/>
                  <a:ea typeface="微軟正黑體" panose="020B0604030504040204" pitchFamily="34" charset="-120"/>
                </a:rPr>
                <a:t/>
              </a:r>
              <a:br>
                <a:rPr lang="en-US" sz="1600" b="1" dirty="0" smtClean="0">
                  <a:solidFill>
                    <a:schemeClr val="bg1"/>
                  </a:solidFill>
                  <a:latin typeface="微軟正黑體" panose="020B0604030504040204" pitchFamily="34" charset="-120"/>
                  <a:ea typeface="微軟正黑體" panose="020B0604030504040204" pitchFamily="34" charset="-120"/>
                </a:rPr>
              </a:br>
              <a:r>
                <a:rPr lang="x-none" sz="1200" b="1" i="0" dirty="0" smtClean="0">
                  <a:solidFill>
                    <a:schemeClr val="bg1"/>
                  </a:solidFill>
                  <a:latin typeface="微軟正黑體" panose="020B0604030504040204" pitchFamily="34" charset="-120"/>
                  <a:ea typeface="微軟正黑體" panose="020B0604030504040204" pitchFamily="34" charset="-120"/>
                </a:rPr>
                <a:t>有哪些支援可幫助我的事業成長？</a:t>
              </a:r>
            </a:p>
          </p:txBody>
        </p:sp>
      </p:grpSp>
      <p:sp>
        <p:nvSpPr>
          <p:cNvPr id="1166" name="Shape 1166"/>
          <p:cNvSpPr/>
          <p:nvPr/>
        </p:nvSpPr>
        <p:spPr>
          <a:xfrm>
            <a:off x="152400" y="3389242"/>
            <a:ext cx="4114800" cy="1200300"/>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defTabSz="914085">
              <a:defRPr sz="900" b="1" cap="all">
                <a:solidFill>
                  <a:srgbClr val="FFFFFF"/>
                </a:solidFill>
              </a:defRPr>
            </a:pPr>
            <a:endParaRPr sz="800" b="1" dirty="0">
              <a:solidFill>
                <a:schemeClr val="bg1"/>
              </a:solidFill>
              <a:latin typeface="微軟正黑體" panose="020B0604030504040204" pitchFamily="34" charset="-120"/>
              <a:ea typeface="微軟正黑體" panose="020B0604030504040204" pitchFamily="34" charset="-120"/>
            </a:endParaRPr>
          </a:p>
          <a:p>
            <a:pPr defTabSz="914085">
              <a:defRPr sz="1600" b="1" cap="all">
                <a:solidFill>
                  <a:srgbClr val="FFFFFF"/>
                </a:solidFill>
              </a:defRPr>
            </a:pPr>
            <a:r>
              <a:rPr lang="x-none" sz="1600" b="1" i="0" dirty="0" smtClean="0">
                <a:solidFill>
                  <a:schemeClr val="bg1"/>
                </a:solidFill>
                <a:latin typeface="微軟正黑體" panose="020B0604030504040204" pitchFamily="34" charset="-120"/>
                <a:ea typeface="微軟正黑體" panose="020B0604030504040204" pitchFamily="34" charset="-120"/>
              </a:rPr>
              <a:t>了解這些內容且做出一個經過深思熟慮的決定，是非常重要的。</a:t>
            </a:r>
            <a:endParaRPr lang="en-US" sz="1600" b="1" i="0" dirty="0" smtClean="0">
              <a:solidFill>
                <a:schemeClr val="bg1"/>
              </a:solidFill>
              <a:latin typeface="微軟正黑體" panose="020B0604030504040204" pitchFamily="34" charset="-120"/>
              <a:ea typeface="微軟正黑體" panose="020B0604030504040204" pitchFamily="34" charset="-120"/>
            </a:endParaRPr>
          </a:p>
          <a:p>
            <a:pPr defTabSz="914085">
              <a:defRPr sz="1600" b="1" cap="all">
                <a:solidFill>
                  <a:srgbClr val="FFFFFF"/>
                </a:solidFill>
              </a:defRPr>
            </a:pPr>
            <a:r>
              <a:rPr lang="x-none" sz="1600" b="1" i="0" dirty="0" smtClean="0">
                <a:solidFill>
                  <a:schemeClr val="bg1"/>
                </a:solidFill>
                <a:latin typeface="微軟正黑體" panose="020B0604030504040204" pitchFamily="34" charset="-120"/>
                <a:ea typeface="微軟正黑體" panose="020B0604030504040204" pitchFamily="34" charset="-120"/>
              </a:rPr>
              <a:t>讓這個決定幫助您進入這個事業，而不是由您獨自創造一個新的事業。</a:t>
            </a:r>
          </a:p>
        </p:txBody>
      </p:sp>
      <p:grpSp>
        <p:nvGrpSpPr>
          <p:cNvPr id="1169" name="Group 1169"/>
          <p:cNvGrpSpPr/>
          <p:nvPr/>
        </p:nvGrpSpPr>
        <p:grpSpPr>
          <a:xfrm>
            <a:off x="4270130" y="3956062"/>
            <a:ext cx="4721472" cy="685801"/>
            <a:chOff x="0" y="0"/>
            <a:chExt cx="4721470" cy="685800"/>
          </a:xfrm>
        </p:grpSpPr>
        <p:sp>
          <p:nvSpPr>
            <p:cNvPr id="1167" name="Shape 1167"/>
            <p:cNvSpPr/>
            <p:nvPr/>
          </p:nvSpPr>
          <p:spPr>
            <a:xfrm>
              <a:off x="0" y="0"/>
              <a:ext cx="47214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b="1">
                <a:solidFill>
                  <a:schemeClr val="bg1"/>
                </a:solidFill>
                <a:latin typeface="微軟正黑體" panose="020B0604030504040204" pitchFamily="34" charset="-120"/>
                <a:ea typeface="微軟正黑體" panose="020B0604030504040204" pitchFamily="34" charset="-120"/>
              </a:endParaRPr>
            </a:p>
          </p:txBody>
        </p:sp>
        <p:sp>
          <p:nvSpPr>
            <p:cNvPr id="1168" name="Shape 1168"/>
            <p:cNvSpPr/>
            <p:nvPr/>
          </p:nvSpPr>
          <p:spPr>
            <a:xfrm>
              <a:off x="0" y="73597"/>
              <a:ext cx="4721470" cy="5386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rPr lang="x-none" sz="1600" b="1" i="0" dirty="0" smtClean="0">
                  <a:solidFill>
                    <a:schemeClr val="bg1"/>
                  </a:solidFill>
                  <a:latin typeface="微軟正黑體" panose="020B0604030504040204" pitchFamily="34" charset="-120"/>
                  <a:ea typeface="微軟正黑體" panose="020B0604030504040204" pitchFamily="34" charset="-120"/>
                </a:rPr>
                <a:t>如何起步</a:t>
              </a:r>
              <a:r>
                <a:rPr lang="en-US" sz="1600" b="1" dirty="0" smtClean="0">
                  <a:solidFill>
                    <a:schemeClr val="bg1"/>
                  </a:solidFill>
                  <a:latin typeface="微軟正黑體" panose="020B0604030504040204" pitchFamily="34" charset="-120"/>
                  <a:ea typeface="微軟正黑體" panose="020B0604030504040204" pitchFamily="34" charset="-120"/>
                </a:rPr>
                <a:t/>
              </a:r>
              <a:br>
                <a:rPr lang="en-US" sz="1600" b="1" dirty="0" smtClean="0">
                  <a:solidFill>
                    <a:schemeClr val="bg1"/>
                  </a:solidFill>
                  <a:latin typeface="微軟正黑體" panose="020B0604030504040204" pitchFamily="34" charset="-120"/>
                  <a:ea typeface="微軟正黑體" panose="020B0604030504040204" pitchFamily="34" charset="-120"/>
                </a:rPr>
              </a:br>
              <a:r>
                <a:rPr lang="x-none" sz="1200" b="1" i="0" dirty="0" smtClean="0">
                  <a:solidFill>
                    <a:schemeClr val="bg1"/>
                  </a:solidFill>
                  <a:latin typeface="微軟正黑體" panose="020B0604030504040204" pitchFamily="34" charset="-120"/>
                  <a:ea typeface="微軟正黑體" panose="020B0604030504040204" pitchFamily="34" charset="-120"/>
                </a:rPr>
                <a:t>我有哪些起步選擇？</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Rectangle 3"/>
          <p:cNvSpPr/>
          <p:nvPr/>
        </p:nvSpPr>
        <p:spPr>
          <a:xfrm>
            <a:off x="381000" y="543915"/>
            <a:ext cx="8539537" cy="1107996"/>
          </a:xfrm>
          <a:prstGeom prst="rect">
            <a:avLst/>
          </a:prstGeom>
        </p:spPr>
        <p:txBody>
          <a:bodyPr wrap="square">
            <a:spAutoFit/>
          </a:bodyPr>
          <a:lstStyle/>
          <a:p>
            <a:pPr algn="ctr" defTabSz="914400" hangingPunct="1">
              <a:spcAft>
                <a:spcPts val="1200"/>
              </a:spcAft>
            </a:pPr>
            <a:r>
              <a:rPr lang="x-none" sz="2800" b="1" i="0" cap="all" dirty="0" smtClean="0">
                <a:solidFill>
                  <a:srgbClr val="FFFFFF"/>
                </a:solidFill>
                <a:latin typeface="微軟正黑體" panose="020B0604030504040204" pitchFamily="34" charset="-120"/>
                <a:ea typeface="微軟正黑體" panose="020B0604030504040204" pitchFamily="34" charset="-120"/>
              </a:rPr>
              <a:t>提醒您</a:t>
            </a:r>
          </a:p>
          <a:p>
            <a:pPr algn="ctr" defTabSz="914400" hangingPunct="1">
              <a:spcAft>
                <a:spcPts val="1200"/>
              </a:spcAft>
            </a:pPr>
            <a:r>
              <a:rPr lang="x-none" sz="2800" b="1" i="0" cap="all" dirty="0" smtClean="0">
                <a:solidFill>
                  <a:srgbClr val="FFFFFF"/>
                </a:solidFill>
                <a:latin typeface="微軟正黑體" panose="020B0604030504040204" pitchFamily="34" charset="-120"/>
                <a:ea typeface="微軟正黑體" panose="020B0604030504040204" pitchFamily="34" charset="-120"/>
              </a:rPr>
              <a:t>專業團隊包含：</a:t>
            </a:r>
          </a:p>
        </p:txBody>
      </p:sp>
      <p:grpSp>
        <p:nvGrpSpPr>
          <p:cNvPr id="12" name="Group 11"/>
          <p:cNvGrpSpPr/>
          <p:nvPr/>
        </p:nvGrpSpPr>
        <p:grpSpPr>
          <a:xfrm>
            <a:off x="3281737" y="2038350"/>
            <a:ext cx="2743200" cy="1981200"/>
            <a:chOff x="3281737" y="2038350"/>
            <a:chExt cx="2743200" cy="1981200"/>
          </a:xfrm>
          <a:solidFill>
            <a:srgbClr val="00B0F0"/>
          </a:solidFill>
        </p:grpSpPr>
        <p:sp>
          <p:nvSpPr>
            <p:cNvPr id="6" name="Rectangle 5"/>
            <p:cNvSpPr/>
            <p:nvPr/>
          </p:nvSpPr>
          <p:spPr>
            <a:xfrm>
              <a:off x="3281737" y="2038350"/>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x-none" sz="1800" b="1" i="0" cap="all" dirty="0" smtClean="0">
                  <a:solidFill>
                    <a:srgbClr val="FFFFFF"/>
                  </a:solidFill>
                  <a:latin typeface="微軟正黑體" panose="020B0604030504040204" pitchFamily="34" charset="-120"/>
                  <a:ea typeface="微軟正黑體" panose="020B0604030504040204" pitchFamily="34" charset="-120"/>
                </a:rPr>
                <a:t>設計中心＆數位行銷團隊 </a:t>
              </a: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165615" y="2317765"/>
              <a:ext cx="1015985" cy="1015985"/>
            </a:xfrm>
            <a:prstGeom prst="rect">
              <a:avLst/>
            </a:prstGeom>
            <a:grpFill/>
          </p:spPr>
        </p:pic>
      </p:grpSp>
      <p:grpSp>
        <p:nvGrpSpPr>
          <p:cNvPr id="13" name="Group 12"/>
          <p:cNvGrpSpPr/>
          <p:nvPr/>
        </p:nvGrpSpPr>
        <p:grpSpPr>
          <a:xfrm>
            <a:off x="6177337" y="2038136"/>
            <a:ext cx="2743200" cy="1981200"/>
            <a:chOff x="6177337" y="2038136"/>
            <a:chExt cx="2743200" cy="1981200"/>
          </a:xfrm>
          <a:solidFill>
            <a:schemeClr val="tx1">
              <a:lumMod val="50000"/>
              <a:lumOff val="50000"/>
            </a:schemeClr>
          </a:solidFill>
        </p:grpSpPr>
        <p:sp>
          <p:nvSpPr>
            <p:cNvPr id="7" name="Rectangle 6"/>
            <p:cNvSpPr/>
            <p:nvPr/>
          </p:nvSpPr>
          <p:spPr>
            <a:xfrm>
              <a:off x="6177337" y="2038136"/>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x-none" sz="1800" b="1" i="0" cap="all" dirty="0" smtClean="0">
                  <a:solidFill>
                    <a:srgbClr val="FFFFFF"/>
                  </a:solidFill>
                  <a:latin typeface="微軟正黑體" panose="020B0604030504040204" pitchFamily="34" charset="-120"/>
                  <a:ea typeface="微軟正黑體" panose="020B0604030504040204" pitchFamily="34" charset="-120"/>
                </a:rPr>
                <a:t>顧客服務</a:t>
              </a:r>
            </a:p>
          </p:txBody>
        </p:sp>
        <p:pic>
          <p:nvPicPr>
            <p:cNvPr id="9" name="Picture 3" descr="C:\Users\USER\Downloads\call37.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99193" y="2376015"/>
              <a:ext cx="899488" cy="899484"/>
            </a:xfrm>
            <a:prstGeom prst="rect">
              <a:avLst/>
            </a:prstGeom>
            <a:grpFill/>
            <a:extLst/>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x-none" sz="1800" b="1" i="0" cap="all" dirty="0" smtClean="0">
                  <a:solidFill>
                    <a:srgbClr val="FFFFFF"/>
                  </a:solidFill>
                  <a:latin typeface="微軟正黑體" panose="020B0604030504040204" pitchFamily="34" charset="-120"/>
                  <a:ea typeface="微軟正黑體" panose="020B0604030504040204" pitchFamily="34" charset="-120"/>
                </a:rPr>
                <a:t>產品專員</a:t>
              </a:r>
            </a:p>
          </p:txBody>
        </p:sp>
        <p:pic>
          <p:nvPicPr>
            <p:cNvPr id="10" name="Picture 2" descr="C:\Users\USER\Downloads\important.png"/>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32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p:nvPr/>
        </p:nvSpPr>
        <p:spPr>
          <a:xfrm>
            <a:off x="164510" y="515682"/>
            <a:ext cx="8798491" cy="809626"/>
          </a:xfrm>
          <a:prstGeom prst="rect">
            <a:avLst/>
          </a:prstGeom>
          <a:solidFill>
            <a:srgbClr val="93BF3E"/>
          </a:solidFill>
          <a:ln w="12700">
            <a:miter lim="400000"/>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618" name="Shape 1618"/>
          <p:cNvSpPr/>
          <p:nvPr/>
        </p:nvSpPr>
        <p:spPr>
          <a:xfrm>
            <a:off x="785812" y="689998"/>
            <a:ext cx="7517294" cy="500135"/>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rPr lang="x-none" sz="2800" b="1" i="0" dirty="0" smtClean="0">
                <a:solidFill>
                  <a:srgbClr val="FFFFFF"/>
                </a:solidFill>
                <a:latin typeface="微軟正黑體" panose="020B0604030504040204" pitchFamily="34" charset="-120"/>
                <a:ea typeface="微軟正黑體" panose="020B0604030504040204" pitchFamily="34" charset="-120"/>
              </a:rPr>
              <a:t>已經證實的成功系統</a:t>
            </a:r>
          </a:p>
        </p:txBody>
      </p:sp>
      <p:pic>
        <p:nvPicPr>
          <p:cNvPr id="1619" name="image7.png" descr="AdobeStock_601570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4513" y="1662074"/>
            <a:ext cx="2721427" cy="2765137"/>
          </a:xfrm>
          <a:prstGeom prst="rect">
            <a:avLst/>
          </a:prstGeom>
          <a:ln w="12700">
            <a:miter lim="400000"/>
          </a:ln>
        </p:spPr>
      </p:pic>
      <p:sp>
        <p:nvSpPr>
          <p:cNvPr id="1620" name="Shape 1620"/>
          <p:cNvSpPr/>
          <p:nvPr/>
        </p:nvSpPr>
        <p:spPr>
          <a:xfrm>
            <a:off x="164510" y="4661249"/>
            <a:ext cx="2721427" cy="34624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您與業主交談並約定會談</a:t>
            </a:r>
          </a:p>
        </p:txBody>
      </p:sp>
      <p:sp>
        <p:nvSpPr>
          <p:cNvPr id="1621" name="Shape 1621"/>
          <p:cNvSpPr/>
          <p:nvPr/>
        </p:nvSpPr>
        <p:spPr>
          <a:xfrm>
            <a:off x="6225800" y="4522750"/>
            <a:ext cx="2737189"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x-none" sz="1800" b="1" i="0" dirty="0" smtClean="0">
                <a:solidFill>
                  <a:srgbClr val="000000"/>
                </a:solidFill>
                <a:latin typeface="微軟正黑體" panose="020B0604030504040204" pitchFamily="34" charset="-120"/>
                <a:ea typeface="微軟正黑體" panose="020B0604030504040204" pitchFamily="34" charset="-120"/>
              </a:rPr>
              <a:t>顧客得到一個很棒的網站和支援來行銷生意</a:t>
            </a:r>
          </a:p>
        </p:txBody>
      </p:sp>
      <p:pic>
        <p:nvPicPr>
          <p:cNvPr id="1622" name="image7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25801" y="1666841"/>
            <a:ext cx="2737189" cy="2765137"/>
          </a:xfrm>
          <a:prstGeom prst="rect">
            <a:avLst/>
          </a:prstGeom>
          <a:ln w="12700">
            <a:miter lim="400000"/>
          </a:ln>
        </p:spPr>
      </p:pic>
      <p:pic>
        <p:nvPicPr>
          <p:cNvPr id="1623" name="image77.png"/>
          <p:cNvPicPr>
            <a:picLocks noChangeAspect="1"/>
          </p:cNvPicPr>
          <p:nvPr/>
        </p:nvPicPr>
        <p:blipFill>
          <a:blip r:embed="rId5" cstate="email">
            <a:extLst>
              <a:ext uri="{28A0092B-C50C-407E-A947-70E740481C1C}">
                <a14:useLocalDpi xmlns:a14="http://schemas.microsoft.com/office/drawing/2010/main"/>
              </a:ext>
            </a:extLst>
          </a:blip>
          <a:srcRect l="30776"/>
          <a:stretch>
            <a:fillRect/>
          </a:stretch>
        </p:blipFill>
        <p:spPr>
          <a:xfrm>
            <a:off x="3107115" y="1662069"/>
            <a:ext cx="2885147" cy="2778533"/>
          </a:xfrm>
          <a:prstGeom prst="rect">
            <a:avLst/>
          </a:prstGeom>
          <a:ln w="12700">
            <a:miter lim="400000"/>
          </a:ln>
        </p:spPr>
      </p:pic>
      <p:sp>
        <p:nvSpPr>
          <p:cNvPr id="1624" name="Shape 1624"/>
          <p:cNvSpPr/>
          <p:nvPr/>
        </p:nvSpPr>
        <p:spPr>
          <a:xfrm>
            <a:off x="3101886" y="4503085"/>
            <a:ext cx="2885146"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a:defRPr sz="1200">
                <a:latin typeface="DIN-Medium"/>
                <a:ea typeface="DIN-Medium"/>
                <a:cs typeface="DIN-Medium"/>
                <a:sym typeface="DIN-Medium"/>
              </a:defRPr>
            </a:pPr>
            <a:r>
              <a:rPr lang="x-none" sz="1800" b="1" i="0" dirty="0" smtClean="0">
                <a:solidFill>
                  <a:srgbClr val="000000"/>
                </a:solidFill>
                <a:latin typeface="微軟正黑體" panose="020B0604030504040204" pitchFamily="34" charset="-120"/>
                <a:ea typeface="微軟正黑體" panose="020B0604030504040204" pitchFamily="34" charset="-120"/>
              </a:rPr>
              <a:t>銷售團隊</a:t>
            </a:r>
          </a:p>
          <a:p>
            <a:pPr algn="ctr">
              <a:defRPr sz="1200">
                <a:latin typeface="DIN-Medium"/>
                <a:ea typeface="DIN-Medium"/>
                <a:cs typeface="DIN-Medium"/>
                <a:sym typeface="DIN-Medium"/>
              </a:defRPr>
            </a:pPr>
            <a:r>
              <a:rPr lang="x-none" sz="1800" b="1" i="0" dirty="0" smtClean="0">
                <a:solidFill>
                  <a:srgbClr val="000000"/>
                </a:solidFill>
                <a:latin typeface="微軟正黑體" panose="020B0604030504040204" pitchFamily="34" charset="-120"/>
                <a:ea typeface="微軟正黑體" panose="020B0604030504040204" pitchFamily="34" charset="-120"/>
              </a:rPr>
              <a:t>設計、數位行銷、支援團隊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623"/>
                                        </p:tgtEl>
                                        <p:attrNameLst>
                                          <p:attrName>style.visibility</p:attrName>
                                        </p:attrNameLst>
                                      </p:cBhvr>
                                      <p:to>
                                        <p:strVal val="visible"/>
                                      </p:to>
                                    </p:set>
                                    <p:anim calcmode="lin" valueType="num">
                                      <p:cBhvr>
                                        <p:cTn id="12" dur="1000" fill="hold"/>
                                        <p:tgtEl>
                                          <p:spTgt spid="1623"/>
                                        </p:tgtEl>
                                        <p:attrNameLst>
                                          <p:attrName>ppt_w</p:attrName>
                                        </p:attrNameLst>
                                      </p:cBhvr>
                                      <p:tavLst>
                                        <p:tav tm="0">
                                          <p:val>
                                            <p:fltVal val="0"/>
                                          </p:val>
                                        </p:tav>
                                        <p:tav tm="100000">
                                          <p:val>
                                            <p:strVal val="#ppt_w"/>
                                          </p:val>
                                        </p:tav>
                                      </p:tavLst>
                                    </p:anim>
                                    <p:anim calcmode="lin" valueType="num">
                                      <p:cBhvr>
                                        <p:cTn id="13" dur="1000" fill="hold"/>
                                        <p:tgtEl>
                                          <p:spTgt spid="16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622"/>
                                        </p:tgtEl>
                                        <p:attrNameLst>
                                          <p:attrName>style.visibility</p:attrName>
                                        </p:attrNameLst>
                                      </p:cBhvr>
                                      <p:to>
                                        <p:strVal val="visible"/>
                                      </p:to>
                                    </p:set>
                                    <p:anim calcmode="lin" valueType="num">
                                      <p:cBhvr>
                                        <p:cTn id="18" dur="1000" fill="hold"/>
                                        <p:tgtEl>
                                          <p:spTgt spid="1622"/>
                                        </p:tgtEl>
                                        <p:attrNameLst>
                                          <p:attrName>ppt_w</p:attrName>
                                        </p:attrNameLst>
                                      </p:cBhvr>
                                      <p:tavLst>
                                        <p:tav tm="0">
                                          <p:val>
                                            <p:fltVal val="0"/>
                                          </p:val>
                                        </p:tav>
                                        <p:tav tm="100000">
                                          <p:val>
                                            <p:strVal val="#ppt_w"/>
                                          </p:val>
                                        </p:tav>
                                      </p:tavLst>
                                    </p:anim>
                                    <p:anim calcmode="lin" valueType="num">
                                      <p:cBhvr>
                                        <p:cTn id="19" dur="1000" fill="hold"/>
                                        <p:tgtEl>
                                          <p:spTgt spid="1622"/>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1621"/>
                                        </p:tgtEl>
                                        <p:attrNameLst>
                                          <p:attrName>style.visibility</p:attrName>
                                        </p:attrNameLst>
                                      </p:cBhvr>
                                      <p:to>
                                        <p:strVal val="visible"/>
                                      </p:to>
                                    </p:set>
                                    <p:anim calcmode="lin" valueType="num">
                                      <p:cBhvr>
                                        <p:cTn id="23" dur="1000" fill="hold"/>
                                        <p:tgtEl>
                                          <p:spTgt spid="1621"/>
                                        </p:tgtEl>
                                        <p:attrNameLst>
                                          <p:attrName>ppt_w</p:attrName>
                                        </p:attrNameLst>
                                      </p:cBhvr>
                                      <p:tavLst>
                                        <p:tav tm="0">
                                          <p:val>
                                            <p:fltVal val="0"/>
                                          </p:val>
                                        </p:tav>
                                        <p:tav tm="100000">
                                          <p:val>
                                            <p:strVal val="#ppt_w"/>
                                          </p:val>
                                        </p:tav>
                                      </p:tavLst>
                                    </p:anim>
                                    <p:anim calcmode="lin" valueType="num">
                                      <p:cBhvr>
                                        <p:cTn id="24"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4" animBg="1" advAuto="0"/>
      <p:bldP spid="1622" grpId="3" animBg="1" advAuto="0"/>
      <p:bldP spid="1623" grpId="2" animBg="1" advAuto="0"/>
      <p:bldP spid="162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p:nvPr/>
        </p:nvSpPr>
        <p:spPr>
          <a:xfrm>
            <a:off x="285110" y="674699"/>
            <a:ext cx="8534401" cy="830968"/>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400" b="1" cap="all">
                <a:solidFill>
                  <a:srgbClr val="00B0F0"/>
                </a:solidFill>
              </a:defRPr>
            </a:lvl1pPr>
          </a:lstStyle>
          <a:p>
            <a:r>
              <a:rPr lang="x-none" dirty="0" smtClean="0">
                <a:solidFill>
                  <a:srgbClr val="00B0F0"/>
                </a:solidFill>
                <a:latin typeface="微軟正黑體" panose="020B0604030504040204" pitchFamily="34" charset="-120"/>
                <a:ea typeface="微軟正黑體" panose="020B0604030504040204" pitchFamily="34" charset="-120"/>
              </a:rPr>
              <a:t>您的網路中心提供您所需的全部工具，</a:t>
            </a:r>
            <a:endParaRPr lang="en-US" dirty="0" smtClean="0">
              <a:solidFill>
                <a:srgbClr val="00B0F0"/>
              </a:solidFill>
              <a:latin typeface="微軟正黑體" panose="020B0604030504040204" pitchFamily="34" charset="-120"/>
              <a:ea typeface="微軟正黑體" panose="020B0604030504040204" pitchFamily="34" charset="-120"/>
            </a:endParaRPr>
          </a:p>
          <a:p>
            <a:r>
              <a:rPr lang="x-none" dirty="0" smtClean="0">
                <a:solidFill>
                  <a:srgbClr val="00B0F0"/>
                </a:solidFill>
                <a:latin typeface="微軟正黑體" panose="020B0604030504040204" pitchFamily="34" charset="-120"/>
                <a:ea typeface="微軟正黑體" panose="020B0604030504040204" pitchFamily="34" charset="-120"/>
              </a:rPr>
              <a:t>您可以運用我們證實有效的系統獲得成功</a:t>
            </a:r>
          </a:p>
        </p:txBody>
      </p:sp>
      <p:grpSp>
        <p:nvGrpSpPr>
          <p:cNvPr id="1656" name="Group 1656"/>
          <p:cNvGrpSpPr/>
          <p:nvPr/>
        </p:nvGrpSpPr>
        <p:grpSpPr>
          <a:xfrm>
            <a:off x="285110" y="1941131"/>
            <a:ext cx="1619895" cy="2374566"/>
            <a:chOff x="-1" y="0"/>
            <a:chExt cx="1619894" cy="2374564"/>
          </a:xfrm>
        </p:grpSpPr>
        <p:sp>
          <p:nvSpPr>
            <p:cNvPr id="1654" name="Shape 1654"/>
            <p:cNvSpPr/>
            <p:nvPr/>
          </p:nvSpPr>
          <p:spPr>
            <a:xfrm>
              <a:off x="-1" y="0"/>
              <a:ext cx="1619894" cy="2374564"/>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655" name="Shape 1655"/>
            <p:cNvSpPr/>
            <p:nvPr/>
          </p:nvSpPr>
          <p:spPr>
            <a:xfrm>
              <a:off x="-1" y="725631"/>
              <a:ext cx="1619894" cy="9233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lang="x-none" sz="1800" dirty="0" smtClean="0">
                  <a:solidFill>
                    <a:srgbClr val="FFFFFF"/>
                  </a:solidFill>
                  <a:latin typeface="微軟正黑體" panose="020B0604030504040204" pitchFamily="34" charset="-120"/>
                  <a:ea typeface="微軟正黑體" panose="020B0604030504040204" pitchFamily="34" charset="-120"/>
                </a:rPr>
                <a:t>推廣您的網站銷售業務的前端網站</a:t>
              </a:r>
            </a:p>
          </p:txBody>
        </p:sp>
      </p:grpSp>
      <p:grpSp>
        <p:nvGrpSpPr>
          <p:cNvPr id="1659" name="Group 1659"/>
          <p:cNvGrpSpPr/>
          <p:nvPr/>
        </p:nvGrpSpPr>
        <p:grpSpPr>
          <a:xfrm>
            <a:off x="2037707" y="1941131"/>
            <a:ext cx="1619895" cy="2374566"/>
            <a:chOff x="-1" y="0"/>
            <a:chExt cx="1619894" cy="2374564"/>
          </a:xfrm>
        </p:grpSpPr>
        <p:sp>
          <p:nvSpPr>
            <p:cNvPr id="1657" name="Shape 1657"/>
            <p:cNvSpPr/>
            <p:nvPr/>
          </p:nvSpPr>
          <p:spPr>
            <a:xfrm>
              <a:off x="-1" y="0"/>
              <a:ext cx="1619894" cy="2374564"/>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658" name="Shape 1658"/>
            <p:cNvSpPr/>
            <p:nvPr/>
          </p:nvSpPr>
          <p:spPr>
            <a:xfrm>
              <a:off x="-1" y="725619"/>
              <a:ext cx="1619894" cy="92332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lang="x-none" sz="1800" dirty="0" smtClean="0">
                  <a:solidFill>
                    <a:srgbClr val="404040"/>
                  </a:solidFill>
                  <a:latin typeface="微軟正黑體" panose="020B0604030504040204" pitchFamily="34" charset="-120"/>
                  <a:ea typeface="微軟正黑體" panose="020B0604030504040204" pitchFamily="34" charset="-120"/>
                </a:rPr>
                <a:t>安排會談的互動式銷售行事曆</a:t>
              </a:r>
            </a:p>
          </p:txBody>
        </p:sp>
      </p:grpSp>
      <p:grpSp>
        <p:nvGrpSpPr>
          <p:cNvPr id="1662" name="Group 1662"/>
          <p:cNvGrpSpPr/>
          <p:nvPr/>
        </p:nvGrpSpPr>
        <p:grpSpPr>
          <a:xfrm>
            <a:off x="3790309" y="1941140"/>
            <a:ext cx="1619895" cy="2374567"/>
            <a:chOff x="-1" y="0"/>
            <a:chExt cx="1619894" cy="2374565"/>
          </a:xfrm>
        </p:grpSpPr>
        <p:sp>
          <p:nvSpPr>
            <p:cNvPr id="1660" name="Shape 1660"/>
            <p:cNvSpPr/>
            <p:nvPr/>
          </p:nvSpPr>
          <p:spPr>
            <a:xfrm>
              <a:off x="-1" y="0"/>
              <a:ext cx="1619894" cy="2374565"/>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sz="1600" b="1" cap="all">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661" name="Shape 1661"/>
            <p:cNvSpPr/>
            <p:nvPr/>
          </p:nvSpPr>
          <p:spPr>
            <a:xfrm>
              <a:off x="-1" y="587140"/>
              <a:ext cx="1619894" cy="120032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1600" b="1" cap="all">
                  <a:solidFill>
                    <a:srgbClr val="FFFFFF"/>
                  </a:solidFill>
                </a:defRPr>
              </a:pPr>
              <a:r>
                <a:rPr lang="x-none" sz="1800" b="1" dirty="0" smtClean="0">
                  <a:solidFill>
                    <a:schemeClr val="bg1"/>
                  </a:solidFill>
                  <a:latin typeface="微軟正黑體" panose="020B0604030504040204" pitchFamily="34" charset="-120"/>
                  <a:ea typeface="微軟正黑體" panose="020B0604030504040204" pitchFamily="34" charset="-120"/>
                </a:rPr>
                <a:t>使用網域名稱、電子郵件以及電子郵件行銷</a:t>
              </a:r>
            </a:p>
          </p:txBody>
        </p:sp>
      </p:grpSp>
      <p:grpSp>
        <p:nvGrpSpPr>
          <p:cNvPr id="1665" name="Group 1665"/>
          <p:cNvGrpSpPr/>
          <p:nvPr/>
        </p:nvGrpSpPr>
        <p:grpSpPr>
          <a:xfrm>
            <a:off x="5542909" y="1941138"/>
            <a:ext cx="1619895" cy="2374571"/>
            <a:chOff x="-1" y="-1"/>
            <a:chExt cx="1619894" cy="2374569"/>
          </a:xfrm>
        </p:grpSpPr>
        <p:sp>
          <p:nvSpPr>
            <p:cNvPr id="1663" name="Shape 1663"/>
            <p:cNvSpPr/>
            <p:nvPr/>
          </p:nvSpPr>
          <p:spPr>
            <a:xfrm>
              <a:off x="-1" y="-1"/>
              <a:ext cx="1619894" cy="2374569"/>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664" name="Shape 1664"/>
            <p:cNvSpPr/>
            <p:nvPr/>
          </p:nvSpPr>
          <p:spPr>
            <a:xfrm>
              <a:off x="-1" y="310124"/>
              <a:ext cx="1619894" cy="17543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lang="x-none" sz="1800" dirty="0" smtClean="0">
                  <a:solidFill>
                    <a:srgbClr val="404040"/>
                  </a:solidFill>
                  <a:latin typeface="微軟正黑體" panose="020B0604030504040204" pitchFamily="34" charset="-120"/>
                  <a:ea typeface="微軟正黑體" panose="020B0604030504040204" pitchFamily="34" charset="-120"/>
                </a:rPr>
                <a:t>客戶關係管理工具、搜尋引擎工具、社群媒體工具、行動服務網站以及更多</a:t>
              </a:r>
            </a:p>
          </p:txBody>
        </p:sp>
      </p:grpSp>
      <p:grpSp>
        <p:nvGrpSpPr>
          <p:cNvPr id="1668" name="Group 1668"/>
          <p:cNvGrpSpPr/>
          <p:nvPr/>
        </p:nvGrpSpPr>
        <p:grpSpPr>
          <a:xfrm>
            <a:off x="7295510" y="1927219"/>
            <a:ext cx="1619895" cy="2388482"/>
            <a:chOff x="-1" y="-1"/>
            <a:chExt cx="1619894" cy="2388481"/>
          </a:xfrm>
        </p:grpSpPr>
        <p:sp>
          <p:nvSpPr>
            <p:cNvPr id="1666" name="Shape 1666"/>
            <p:cNvSpPr/>
            <p:nvPr/>
          </p:nvSpPr>
          <p:spPr>
            <a:xfrm>
              <a:off x="-1" y="-1"/>
              <a:ext cx="1619894" cy="2388481"/>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667" name="Shape 1667"/>
            <p:cNvSpPr/>
            <p:nvPr/>
          </p:nvSpPr>
          <p:spPr>
            <a:xfrm>
              <a:off x="-1" y="455578"/>
              <a:ext cx="1619894" cy="147732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lang="x-none" sz="1800" dirty="0" smtClean="0">
                  <a:solidFill>
                    <a:srgbClr val="FFFFFF"/>
                  </a:solidFill>
                  <a:latin typeface="微軟正黑體" panose="020B0604030504040204" pitchFamily="34" charset="-120"/>
                  <a:ea typeface="微軟正黑體" panose="020B0604030504040204" pitchFamily="34" charset="-120"/>
                </a:rPr>
                <a:t>銷售支援、設計中心、特殊團隊、客戶服務及標準化的網路中心訓練</a:t>
              </a:r>
            </a:p>
          </p:txBody>
        </p:sp>
      </p:gr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 y="1"/>
            <a:ext cx="9144000" cy="1849431"/>
          </a:xfrm>
          <a:prstGeom prst="rect">
            <a:avLst/>
          </a:prstGeom>
        </p:spPr>
      </p:pic>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85383" y="1849432"/>
            <a:ext cx="6173237" cy="3237461"/>
          </a:xfrm>
          <a:prstGeom prst="rect">
            <a:avLst/>
          </a:prstGeom>
        </p:spPr>
      </p:pic>
    </p:spTree>
    <p:extLst>
      <p:ext uri="{BB962C8B-B14F-4D97-AF65-F5344CB8AC3E}">
        <p14:creationId xmlns:p14="http://schemas.microsoft.com/office/powerpoint/2010/main" val="1112030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p:nvPr/>
        </p:nvSpPr>
        <p:spPr>
          <a:xfrm>
            <a:off x="785812" y="689998"/>
            <a:ext cx="7517294" cy="34624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rPr lang="x-none" sz="1800" b="1" i="0" dirty="0" smtClean="0">
                <a:solidFill>
                  <a:srgbClr val="FFFFFF"/>
                </a:solidFill>
                <a:latin typeface="微軟正黑體" panose="020B0604030504040204" pitchFamily="34" charset="-120"/>
                <a:ea typeface="微軟正黑體" panose="020B0604030504040204" pitchFamily="34" charset="-120"/>
              </a:rPr>
              <a:t>是一個證實可行的系統</a:t>
            </a:r>
          </a:p>
        </p:txBody>
      </p:sp>
      <p:sp>
        <p:nvSpPr>
          <p:cNvPr id="1620" name="Shape 1620"/>
          <p:cNvSpPr/>
          <p:nvPr/>
        </p:nvSpPr>
        <p:spPr>
          <a:xfrm>
            <a:off x="163669" y="2919595"/>
            <a:ext cx="2721427" cy="1515798"/>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x-none" sz="1600" b="1" i="0" dirty="0" smtClean="0">
                <a:solidFill>
                  <a:srgbClr val="00B0F0"/>
                </a:solidFill>
                <a:latin typeface="微軟正黑體" panose="020B0604030504040204" pitchFamily="34" charset="-120"/>
                <a:ea typeface="微軟正黑體" panose="020B0604030504040204" pitchFamily="34" charset="-120"/>
              </a:rPr>
              <a:t>網路中心實習生</a:t>
            </a:r>
          </a:p>
          <a:p>
            <a:r>
              <a:rPr lang="x-none" sz="1600" b="1" i="0" dirty="0" smtClean="0">
                <a:solidFill>
                  <a:srgbClr val="00B0F0"/>
                </a:solidFill>
                <a:latin typeface="微軟正黑體" panose="020B0604030504040204" pitchFamily="34" charset="-120"/>
                <a:ea typeface="微軟正黑體" panose="020B0604030504040204" pitchFamily="34" charset="-120"/>
              </a:rPr>
              <a:t>學習方法</a:t>
            </a:r>
          </a:p>
          <a:p>
            <a:pPr>
              <a:spcBef>
                <a:spcPts val="1200"/>
              </a:spcBef>
              <a:defRPr sz="1700"/>
            </a:pPr>
            <a:r>
              <a:rPr lang="x-none" sz="1400" b="1" i="0" dirty="0" smtClean="0">
                <a:solidFill>
                  <a:srgbClr val="000000"/>
                </a:solidFill>
                <a:latin typeface="微軟正黑體" panose="020B0604030504040204" pitchFamily="34" charset="-120"/>
                <a:ea typeface="微軟正黑體" panose="020B0604030504040204" pitchFamily="34" charset="-120"/>
              </a:rPr>
              <a:t>借力專業</a:t>
            </a:r>
          </a:p>
          <a:p>
            <a:pPr>
              <a:spcBef>
                <a:spcPts val="1200"/>
              </a:spcBef>
              <a:defRPr sz="1700"/>
            </a:pPr>
            <a:r>
              <a:rPr lang="x-none" sz="1400" b="1" i="0" dirty="0" smtClean="0">
                <a:solidFill>
                  <a:srgbClr val="000000"/>
                </a:solidFill>
                <a:latin typeface="微軟正黑體" panose="020B0604030504040204" pitchFamily="34" charset="-120"/>
                <a:ea typeface="微軟正黑體" panose="020B0604030504040204" pitchFamily="34" charset="-120"/>
              </a:rPr>
              <a:t>賺取零售利潤，用以開啟您的網路中心事業</a:t>
            </a:r>
          </a:p>
        </p:txBody>
      </p:sp>
      <p:sp>
        <p:nvSpPr>
          <p:cNvPr id="1621" name="Shape 1621"/>
          <p:cNvSpPr/>
          <p:nvPr/>
        </p:nvSpPr>
        <p:spPr>
          <a:xfrm>
            <a:off x="6187701" y="3023457"/>
            <a:ext cx="2737189" cy="176201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pPr>
              <a:spcBef>
                <a:spcPts val="1200"/>
              </a:spcBef>
              <a:defRPr sz="1700"/>
            </a:pPr>
            <a:r>
              <a:rPr lang="x-none" sz="1600" b="1" i="0" dirty="0" smtClean="0">
                <a:solidFill>
                  <a:srgbClr val="00B0F0"/>
                </a:solidFill>
                <a:latin typeface="微軟正黑體" panose="020B0604030504040204" pitchFamily="34" charset="-120"/>
                <a:ea typeface="微軟正黑體" panose="020B0604030504040204" pitchFamily="34" charset="-120"/>
              </a:rPr>
              <a:t>購買網路中心</a:t>
            </a:r>
            <a:r>
              <a:rPr lang="en-US" sz="1600" b="1" dirty="0" smtClean="0">
                <a:latin typeface="微軟正黑體" panose="020B0604030504040204" pitchFamily="34" charset="-120"/>
                <a:ea typeface="微軟正黑體" panose="020B0604030504040204" pitchFamily="34" charset="-120"/>
              </a:rPr>
              <a:t/>
            </a:r>
            <a:br>
              <a:rPr lang="en-US" sz="1600" b="1" dirty="0" smtClean="0">
                <a:latin typeface="微軟正黑體" panose="020B0604030504040204" pitchFamily="34" charset="-120"/>
                <a:ea typeface="微軟正黑體" panose="020B0604030504040204" pitchFamily="34" charset="-120"/>
              </a:rPr>
            </a:br>
            <a:r>
              <a:rPr lang="x-none" sz="1400" b="1" i="0" dirty="0" smtClean="0">
                <a:solidFill>
                  <a:srgbClr val="000000"/>
                </a:solidFill>
                <a:latin typeface="微軟正黑體" panose="020B0604030504040204" pitchFamily="34" charset="-120"/>
                <a:ea typeface="微軟正黑體" panose="020B0604030504040204" pitchFamily="34" charset="-120"/>
              </a:rPr>
              <a:t>產品代號：</a:t>
            </a:r>
            <a:r>
              <a:rPr lang="en-US" sz="1400" b="1" dirty="0">
                <a:latin typeface="微軟正黑體" panose="020B0604030504040204" pitchFamily="34" charset="-120"/>
                <a:ea typeface="微軟正黑體" panose="020B0604030504040204" pitchFamily="34" charset="-120"/>
              </a:rPr>
              <a:t>T</a:t>
            </a:r>
            <a:r>
              <a:rPr lang="x-none" sz="1400" b="1" i="0" dirty="0" smtClean="0">
                <a:solidFill>
                  <a:srgbClr val="000000"/>
                </a:solidFill>
                <a:latin typeface="微軟正黑體" panose="020B0604030504040204" pitchFamily="34" charset="-120"/>
                <a:ea typeface="微軟正黑體" panose="020B0604030504040204" pitchFamily="34" charset="-120"/>
              </a:rPr>
              <a:t>6040</a:t>
            </a:r>
            <a:r>
              <a:rPr lang="en-US" sz="1400" b="1" dirty="0" smtClean="0">
                <a:latin typeface="微軟正黑體" panose="020B0604030504040204" pitchFamily="34" charset="-120"/>
                <a:ea typeface="微軟正黑體" panose="020B0604030504040204" pitchFamily="34" charset="-120"/>
              </a:rPr>
              <a:t/>
            </a:r>
            <a:br>
              <a:rPr lang="en-US" sz="1400" b="1" dirty="0" smtClean="0">
                <a:latin typeface="微軟正黑體" panose="020B0604030504040204" pitchFamily="34" charset="-120"/>
                <a:ea typeface="微軟正黑體" panose="020B0604030504040204" pitchFamily="34" charset="-120"/>
              </a:rPr>
            </a:br>
            <a:r>
              <a:rPr lang="en-US" sz="1400" b="1" dirty="0" smtClean="0">
                <a:latin typeface="微軟正黑體" panose="020B0604030504040204" pitchFamily="34" charset="-120"/>
                <a:ea typeface="微軟正黑體" panose="020B0604030504040204" pitchFamily="34" charset="-120"/>
              </a:rPr>
              <a:t>NT</a:t>
            </a:r>
            <a:r>
              <a:rPr lang="x-none" sz="1400" b="1" i="0" dirty="0" smtClean="0">
                <a:solidFill>
                  <a:srgbClr val="000000"/>
                </a:solidFill>
                <a:latin typeface="微軟正黑體" panose="020B0604030504040204" pitchFamily="34" charset="-120"/>
                <a:ea typeface="微軟正黑體" panose="020B0604030504040204" pitchFamily="34" charset="-120"/>
              </a:rPr>
              <a:t>$</a:t>
            </a:r>
            <a:r>
              <a:rPr lang="en-US" sz="1400" b="1" i="0" dirty="0" smtClean="0">
                <a:solidFill>
                  <a:srgbClr val="000000"/>
                </a:solidFill>
                <a:latin typeface="微軟正黑體" panose="020B0604030504040204" pitchFamily="34" charset="-120"/>
                <a:ea typeface="微軟正黑體" panose="020B0604030504040204" pitchFamily="34" charset="-120"/>
              </a:rPr>
              <a:t>13,740</a:t>
            </a:r>
            <a:r>
              <a:rPr lang="x-none" sz="1400" b="1" i="0" dirty="0" smtClean="0">
                <a:solidFill>
                  <a:srgbClr val="000000"/>
                </a:solidFill>
                <a:latin typeface="微軟正黑體" panose="020B0604030504040204" pitchFamily="34" charset="-120"/>
                <a:ea typeface="微軟正黑體" panose="020B0604030504040204" pitchFamily="34" charset="-120"/>
              </a:rPr>
              <a:t> 300 BV</a:t>
            </a:r>
          </a:p>
          <a:p>
            <a:pPr>
              <a:spcBef>
                <a:spcPts val="1200"/>
              </a:spcBef>
              <a:defRPr sz="1700"/>
            </a:pPr>
            <a:r>
              <a:rPr lang="x-none" sz="1600" b="1" i="0" dirty="0" smtClean="0">
                <a:solidFill>
                  <a:srgbClr val="00B0F0"/>
                </a:solidFill>
                <a:latin typeface="微軟正黑體" panose="020B0604030504040204" pitchFamily="34" charset="-120"/>
                <a:ea typeface="微軟正黑體" panose="020B0604030504040204" pitchFamily="34" charset="-120"/>
              </a:rPr>
              <a:t>重新啟動網路中心</a:t>
            </a:r>
            <a:r>
              <a:rPr lang="en-US" sz="1600" b="1" dirty="0" smtClean="0">
                <a:latin typeface="微軟正黑體" panose="020B0604030504040204" pitchFamily="34" charset="-120"/>
                <a:ea typeface="微軟正黑體" panose="020B0604030504040204" pitchFamily="34" charset="-120"/>
              </a:rPr>
              <a:t/>
            </a:r>
            <a:br>
              <a:rPr lang="en-US" sz="1600" b="1" dirty="0" smtClean="0">
                <a:latin typeface="微軟正黑體" panose="020B0604030504040204" pitchFamily="34" charset="-120"/>
                <a:ea typeface="微軟正黑體" panose="020B0604030504040204" pitchFamily="34" charset="-120"/>
              </a:rPr>
            </a:br>
            <a:r>
              <a:rPr lang="x-none" sz="1400" b="1" i="0" dirty="0" smtClean="0">
                <a:solidFill>
                  <a:srgbClr val="000000"/>
                </a:solidFill>
                <a:latin typeface="微軟正黑體" panose="020B0604030504040204" pitchFamily="34" charset="-120"/>
                <a:ea typeface="微軟正黑體" panose="020B0604030504040204" pitchFamily="34" charset="-120"/>
              </a:rPr>
              <a:t>產品代號：</a:t>
            </a:r>
            <a:r>
              <a:rPr lang="en-US" sz="1400" b="1" i="0" dirty="0" smtClean="0">
                <a:solidFill>
                  <a:srgbClr val="000000"/>
                </a:solidFill>
                <a:latin typeface="微軟正黑體" panose="020B0604030504040204" pitchFamily="34" charset="-120"/>
                <a:ea typeface="微軟正黑體" panose="020B0604030504040204" pitchFamily="34" charset="-120"/>
              </a:rPr>
              <a:t>T</a:t>
            </a:r>
            <a:r>
              <a:rPr lang="x-none" sz="1400" b="1" i="0" dirty="0" smtClean="0">
                <a:solidFill>
                  <a:srgbClr val="000000"/>
                </a:solidFill>
                <a:latin typeface="微軟正黑體" panose="020B0604030504040204" pitchFamily="34" charset="-120"/>
                <a:ea typeface="微軟正黑體" panose="020B0604030504040204" pitchFamily="34" charset="-120"/>
              </a:rPr>
              <a:t>6040RA</a:t>
            </a:r>
            <a:r>
              <a:rPr lang="en-US" sz="1400" b="1" dirty="0" smtClean="0">
                <a:latin typeface="微軟正黑體" panose="020B0604030504040204" pitchFamily="34" charset="-120"/>
                <a:ea typeface="微軟正黑體" panose="020B0604030504040204" pitchFamily="34" charset="-120"/>
              </a:rPr>
              <a:t/>
            </a:r>
            <a:br>
              <a:rPr lang="en-US" sz="1400" b="1" dirty="0" smtClean="0">
                <a:latin typeface="微軟正黑體" panose="020B0604030504040204" pitchFamily="34" charset="-120"/>
                <a:ea typeface="微軟正黑體" panose="020B0604030504040204" pitchFamily="34" charset="-120"/>
              </a:rPr>
            </a:br>
            <a:r>
              <a:rPr lang="en-US" sz="1400" b="1" dirty="0" smtClean="0">
                <a:latin typeface="微軟正黑體" panose="020B0604030504040204" pitchFamily="34" charset="-120"/>
                <a:ea typeface="微軟正黑體" panose="020B0604030504040204" pitchFamily="34" charset="-120"/>
              </a:rPr>
              <a:t>NT</a:t>
            </a:r>
            <a:r>
              <a:rPr lang="x-none" sz="1400" b="1" i="0" dirty="0" smtClean="0">
                <a:solidFill>
                  <a:srgbClr val="000000"/>
                </a:solidFill>
                <a:latin typeface="微軟正黑體" panose="020B0604030504040204" pitchFamily="34" charset="-120"/>
                <a:ea typeface="微軟正黑體" panose="020B0604030504040204" pitchFamily="34" charset="-120"/>
              </a:rPr>
              <a:t>$</a:t>
            </a:r>
            <a:r>
              <a:rPr lang="en-US" sz="1400" b="1" i="0" dirty="0" smtClean="0">
                <a:solidFill>
                  <a:srgbClr val="000000"/>
                </a:solidFill>
                <a:latin typeface="微軟正黑體" panose="020B0604030504040204" pitchFamily="34" charset="-120"/>
                <a:ea typeface="微軟正黑體" panose="020B0604030504040204" pitchFamily="34" charset="-120"/>
              </a:rPr>
              <a:t>4800</a:t>
            </a:r>
            <a:r>
              <a:rPr lang="x-none" sz="1400" b="1" i="0" dirty="0" smtClean="0">
                <a:solidFill>
                  <a:srgbClr val="000000"/>
                </a:solidFill>
                <a:latin typeface="微軟正黑體" panose="020B0604030504040204" pitchFamily="34" charset="-120"/>
                <a:ea typeface="微軟正黑體" panose="020B0604030504040204" pitchFamily="34" charset="-120"/>
              </a:rPr>
              <a:t> 無BV</a:t>
            </a:r>
          </a:p>
          <a:p>
            <a:endParaRPr b="1" dirty="0">
              <a:latin typeface="微軟正黑體" panose="020B0604030504040204" pitchFamily="34" charset="-120"/>
              <a:ea typeface="微軟正黑體" panose="020B0604030504040204" pitchFamily="34" charset="-120"/>
            </a:endParaRPr>
          </a:p>
        </p:txBody>
      </p:sp>
      <p:sp>
        <p:nvSpPr>
          <p:cNvPr id="1624" name="Shape 1624"/>
          <p:cNvSpPr/>
          <p:nvPr/>
        </p:nvSpPr>
        <p:spPr>
          <a:xfrm>
            <a:off x="2964845" y="3008513"/>
            <a:ext cx="2885146" cy="148502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a:defRPr sz="1200">
                <a:latin typeface="DIN-Medium"/>
                <a:ea typeface="DIN-Medium"/>
                <a:cs typeface="DIN-Medium"/>
                <a:sym typeface="DIN-Medium"/>
              </a:defRPr>
            </a:pPr>
            <a:r>
              <a:rPr lang="x-none" sz="1600" b="1" i="0" dirty="0" smtClean="0">
                <a:solidFill>
                  <a:srgbClr val="00B0F0"/>
                </a:solidFill>
                <a:latin typeface="微軟正黑體" panose="020B0604030504040204" pitchFamily="34" charset="-120"/>
                <a:ea typeface="微軟正黑體" panose="020B0604030504040204" pitchFamily="34" charset="-120"/>
              </a:rPr>
              <a:t>快速啟動網路中心</a:t>
            </a:r>
          </a:p>
          <a:p>
            <a:pPr algn="ctr">
              <a:defRPr sz="1200">
                <a:latin typeface="DIN-Medium"/>
                <a:ea typeface="DIN-Medium"/>
                <a:cs typeface="DIN-Medium"/>
                <a:sym typeface="DIN-Medium"/>
              </a:defRPr>
            </a:pPr>
            <a:endParaRPr lang="en-US" sz="1400" b="1" dirty="0">
              <a:solidFill>
                <a:srgbClr val="00B0F0"/>
              </a:solidFill>
              <a:latin typeface="微軟正黑體" panose="020B0604030504040204" pitchFamily="34" charset="-120"/>
              <a:ea typeface="微軟正黑體" panose="020B0604030504040204" pitchFamily="34" charset="-120"/>
            </a:endParaRPr>
          </a:p>
          <a:p>
            <a:pPr algn="ctr">
              <a:defRPr sz="1200">
                <a:latin typeface="DIN-Medium"/>
                <a:ea typeface="DIN-Medium"/>
                <a:cs typeface="DIN-Medium"/>
                <a:sym typeface="DIN-Medium"/>
              </a:defRPr>
            </a:pPr>
            <a:r>
              <a:rPr lang="x-none" sz="1400" b="1" i="0" dirty="0" smtClean="0">
                <a:solidFill>
                  <a:srgbClr val="000000"/>
                </a:solidFill>
                <a:latin typeface="微軟正黑體" panose="020B0604030504040204" pitchFamily="34" charset="-120"/>
                <a:ea typeface="微軟正黑體" panose="020B0604030504040204" pitchFamily="34" charset="-120"/>
              </a:rPr>
              <a:t>開啟您的</a:t>
            </a:r>
            <a:r>
              <a:rPr lang="zh-TW" altLang="en-US" sz="1400" b="1" i="0" dirty="0" smtClean="0">
                <a:solidFill>
                  <a:srgbClr val="000000"/>
                </a:solidFill>
                <a:latin typeface="微軟正黑體" panose="020B0604030504040204" pitchFamily="34" charset="-120"/>
                <a:ea typeface="微軟正黑體" panose="020B0604030504040204" pitchFamily="34" charset="-120"/>
              </a:rPr>
              <a:t>超連鎖</a:t>
            </a:r>
            <a:r>
              <a:rPr lang="en-US" altLang="zh-TW" sz="1400" b="1" i="0" baseline="30000" dirty="0" smtClean="0">
                <a:solidFill>
                  <a:srgbClr val="000000"/>
                </a:solidFill>
                <a:latin typeface="微軟正黑體" panose="020B0604030504040204" pitchFamily="34" charset="-120"/>
                <a:ea typeface="微軟正黑體" panose="020B0604030504040204" pitchFamily="34" charset="-120"/>
              </a:rPr>
              <a:t>®</a:t>
            </a:r>
            <a:r>
              <a:rPr lang="x-none" sz="1400" b="1" i="0" dirty="0" smtClean="0">
                <a:solidFill>
                  <a:srgbClr val="000000"/>
                </a:solidFill>
                <a:latin typeface="微軟正黑體" panose="020B0604030504040204" pitchFamily="34" charset="-120"/>
                <a:ea typeface="微軟正黑體" panose="020B0604030504040204" pitchFamily="34" charset="-120"/>
              </a:rPr>
              <a:t>事業</a:t>
            </a:r>
          </a:p>
          <a:p>
            <a:pPr algn="ctr">
              <a:spcBef>
                <a:spcPts val="1200"/>
              </a:spcBef>
              <a:defRPr sz="1700"/>
            </a:pPr>
            <a:r>
              <a:rPr lang="x-none" sz="1400" b="1" i="0" dirty="0" smtClean="0">
                <a:solidFill>
                  <a:srgbClr val="000000"/>
                </a:solidFill>
                <a:latin typeface="微軟正黑體" panose="020B0604030504040204" pitchFamily="34" charset="-120"/>
                <a:ea typeface="微軟正黑體" panose="020B0604030504040204" pitchFamily="34" charset="-120"/>
              </a:rPr>
              <a:t>網路中心新人快速啟動組合</a:t>
            </a:r>
          </a:p>
          <a:p>
            <a:pPr algn="ctr">
              <a:spcBef>
                <a:spcPts val="1200"/>
              </a:spcBef>
              <a:defRPr sz="1700"/>
            </a:pPr>
            <a:r>
              <a:rPr lang="x-none" sz="1400" b="1" i="0" dirty="0" smtClean="0">
                <a:solidFill>
                  <a:srgbClr val="000000"/>
                </a:solidFill>
                <a:latin typeface="微軟正黑體" panose="020B0604030504040204" pitchFamily="34" charset="-120"/>
                <a:ea typeface="微軟正黑體" panose="020B0604030504040204" pitchFamily="34" charset="-120"/>
              </a:rPr>
              <a:t>立刻開始</a:t>
            </a:r>
          </a:p>
        </p:txBody>
      </p:sp>
      <p:sp>
        <p:nvSpPr>
          <p:cNvPr id="10" name="Rectangle 9"/>
          <p:cNvSpPr/>
          <p:nvPr/>
        </p:nvSpPr>
        <p:spPr>
          <a:xfrm>
            <a:off x="472264" y="330268"/>
            <a:ext cx="8199475" cy="82296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562" hangingPunct="1"/>
            <a:endParaRPr lang="en-US" sz="1400" b="1" kern="1200" dirty="0">
              <a:solidFill>
                <a:srgbClr val="93BF3E"/>
              </a:solidFill>
              <a:latin typeface="微軟正黑體" panose="020B0604030504040204" pitchFamily="34" charset="-120"/>
              <a:ea typeface="微軟正黑體" panose="020B0604030504040204" pitchFamily="34" charset="-120"/>
            </a:endParaRPr>
          </a:p>
        </p:txBody>
      </p:sp>
      <p:sp>
        <p:nvSpPr>
          <p:cNvPr id="11" name="TextBox 10"/>
          <p:cNvSpPr txBox="1"/>
          <p:nvPr/>
        </p:nvSpPr>
        <p:spPr>
          <a:xfrm>
            <a:off x="968477" y="510917"/>
            <a:ext cx="7207317" cy="469359"/>
          </a:xfrm>
          <a:prstGeom prst="rect">
            <a:avLst/>
          </a:prstGeom>
          <a:noFill/>
        </p:spPr>
        <p:txBody>
          <a:bodyPr wrap="square" lIns="68579" tIns="34289" rIns="68579" bIns="34289" rtlCol="0">
            <a:spAutoFit/>
          </a:bodyPr>
          <a:lstStyle/>
          <a:p>
            <a:pPr algn="ctr" defTabSz="685783" hangingPunct="1"/>
            <a:r>
              <a:rPr lang="x-none" sz="2600" b="1" i="0" cap="all" dirty="0" smtClean="0">
                <a:solidFill>
                  <a:srgbClr val="FFFFFF"/>
                </a:solidFill>
                <a:latin typeface="微軟正黑體" panose="020B0604030504040204" pitchFamily="34" charset="-120"/>
                <a:ea typeface="微軟正黑體" panose="020B0604030504040204" pitchFamily="34" charset="-120"/>
              </a:rPr>
              <a:t>您的選擇</a:t>
            </a:r>
          </a:p>
        </p:txBody>
      </p:sp>
      <p:grpSp>
        <p:nvGrpSpPr>
          <p:cNvPr id="12" name="Group 11"/>
          <p:cNvGrpSpPr/>
          <p:nvPr/>
        </p:nvGrpSpPr>
        <p:grpSpPr>
          <a:xfrm>
            <a:off x="2890740" y="1193342"/>
            <a:ext cx="2939345" cy="1555745"/>
            <a:chOff x="4570810" y="2712416"/>
            <a:chExt cx="4573191" cy="1887528"/>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0811" y="3989230"/>
              <a:ext cx="1508685" cy="428753"/>
            </a:xfrm>
            <a:prstGeom prst="rect">
              <a:avLst/>
            </a:prstGeom>
            <a:solidFill>
              <a:schemeClr val="bg1">
                <a:alpha val="71000"/>
              </a:schemeClr>
            </a:solidFill>
          </p:spPr>
        </p:pic>
        <p:sp>
          <p:nvSpPr>
            <p:cNvPr id="14" name="Rectangle 13"/>
            <p:cNvSpPr/>
            <p:nvPr/>
          </p:nvSpPr>
          <p:spPr>
            <a:xfrm>
              <a:off x="4570810" y="2941028"/>
              <a:ext cx="4573190" cy="156181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b="1" kern="1200" dirty="0">
                <a:solidFill>
                  <a:prstClr val="white"/>
                </a:solidFill>
                <a:latin typeface="微軟正黑體" panose="020B0604030504040204" pitchFamily="34" charset="-120"/>
                <a:ea typeface="微軟正黑體" panose="020B0604030504040204" pitchFamily="34" charset="-120"/>
              </a:endParaRPr>
            </a:p>
          </p:txBody>
        </p:sp>
        <p:sp>
          <p:nvSpPr>
            <p:cNvPr id="15" name="Rectangle 14"/>
            <p:cNvSpPr/>
            <p:nvPr/>
          </p:nvSpPr>
          <p:spPr>
            <a:xfrm>
              <a:off x="6218360" y="3009269"/>
              <a:ext cx="2925641" cy="399948"/>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b="1" kern="1200" dirty="0">
                <a:solidFill>
                  <a:prstClr val="white"/>
                </a:solidFill>
                <a:latin typeface="微軟正黑體" panose="020B0604030504040204" pitchFamily="34" charset="-120"/>
                <a:ea typeface="微軟正黑體" panose="020B0604030504040204" pitchFamily="34" charset="-120"/>
              </a:endParaRP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3765" y="3119516"/>
              <a:ext cx="2316773" cy="124972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360" y="3009269"/>
              <a:ext cx="2202473" cy="1590675"/>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80772" y="3027427"/>
              <a:ext cx="1963229" cy="1475419"/>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5937" y="2712416"/>
              <a:ext cx="1655150" cy="935361"/>
            </a:xfrm>
            <a:prstGeom prst="rect">
              <a:avLst/>
            </a:prstGeom>
          </p:spPr>
        </p:pic>
      </p:grpSp>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6781" y="1415232"/>
            <a:ext cx="2438400" cy="1184365"/>
          </a:xfrm>
          <a:prstGeom prst="rect">
            <a:avLst/>
          </a:prstGeom>
        </p:spPr>
      </p:pic>
      <p:pic>
        <p:nvPicPr>
          <p:cNvPr id="23" name="Picture 2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09539" y="1361043"/>
            <a:ext cx="2362200" cy="1328738"/>
          </a:xfrm>
          <a:prstGeom prst="rect">
            <a:avLst/>
          </a:prstGeom>
        </p:spPr>
      </p:pic>
    </p:spTree>
    <p:extLst>
      <p:ext uri="{BB962C8B-B14F-4D97-AF65-F5344CB8AC3E}">
        <p14:creationId xmlns:p14="http://schemas.microsoft.com/office/powerpoint/2010/main" val="237862245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1"/>
                                        </p:tgtEl>
                                        <p:attrNameLst>
                                          <p:attrName>style.visibility</p:attrName>
                                        </p:attrNameLst>
                                      </p:cBhvr>
                                      <p:to>
                                        <p:strVal val="visible"/>
                                      </p:to>
                                    </p:set>
                                    <p:anim calcmode="lin" valueType="num">
                                      <p:cBhvr>
                                        <p:cTn id="12" dur="1000" fill="hold"/>
                                        <p:tgtEl>
                                          <p:spTgt spid="1621"/>
                                        </p:tgtEl>
                                        <p:attrNameLst>
                                          <p:attrName>ppt_w</p:attrName>
                                        </p:attrNameLst>
                                      </p:cBhvr>
                                      <p:tavLst>
                                        <p:tav tm="0">
                                          <p:val>
                                            <p:fltVal val="0"/>
                                          </p:val>
                                        </p:tav>
                                        <p:tav tm="100000">
                                          <p:val>
                                            <p:strVal val="#ppt_w"/>
                                          </p:val>
                                        </p:tav>
                                      </p:tavLst>
                                    </p:anim>
                                    <p:anim calcmode="lin" valueType="num">
                                      <p:cBhvr>
                                        <p:cTn id="13"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p:nvPr/>
        </p:nvSpPr>
        <p:spPr>
          <a:xfrm>
            <a:off x="4417900" y="0"/>
            <a:ext cx="4724401" cy="5143500"/>
          </a:xfrm>
          <a:prstGeom prst="rect">
            <a:avLst/>
          </a:prstGeom>
          <a:solidFill>
            <a:srgbClr val="00B0F0"/>
          </a:solidFill>
          <a:ln w="12700">
            <a:miter lim="400000"/>
          </a:ln>
        </p:spPr>
        <p:txBody>
          <a:bodyPr lIns="45705" tIns="45706" rIns="45705" bIns="45706" anchor="ctr"/>
          <a:lstStyle/>
          <a:p>
            <a:pPr algn="ctr" defTabSz="914085">
              <a:defRPr>
                <a:solidFill>
                  <a:srgbClr val="FFFFFF"/>
                </a:solidFill>
              </a:defRPr>
            </a:pPr>
            <a:endParaRPr b="1">
              <a:latin typeface="微軟正黑體" panose="020B0604030504040204" pitchFamily="34" charset="-120"/>
              <a:ea typeface="微軟正黑體" panose="020B0604030504040204" pitchFamily="34" charset="-120"/>
            </a:endParaRPr>
          </a:p>
        </p:txBody>
      </p:sp>
      <p:pic>
        <p:nvPicPr>
          <p:cNvPr id="1702" name="image84.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350" y="-3634"/>
            <a:ext cx="4434238" cy="5143501"/>
          </a:xfrm>
          <a:prstGeom prst="rect">
            <a:avLst/>
          </a:prstGeom>
          <a:ln w="12700">
            <a:miter lim="400000"/>
          </a:ln>
        </p:spPr>
      </p:pic>
      <p:sp>
        <p:nvSpPr>
          <p:cNvPr id="1703" name="Shape 1703"/>
          <p:cNvSpPr/>
          <p:nvPr/>
        </p:nvSpPr>
        <p:spPr>
          <a:xfrm>
            <a:off x="4488267" y="290565"/>
            <a:ext cx="4583640" cy="4462732"/>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defTabSz="914085">
              <a:spcBef>
                <a:spcPts val="1200"/>
              </a:spcBef>
              <a:defRPr b="1" cap="all">
                <a:solidFill>
                  <a:srgbClr val="FFFFFF"/>
                </a:solidFill>
              </a:defRPr>
            </a:pPr>
            <a:r>
              <a:rPr lang="x-none" b="1" i="0" dirty="0" smtClean="0">
                <a:solidFill>
                  <a:schemeClr val="bg1"/>
                </a:solidFill>
                <a:latin typeface="微軟正黑體" panose="020B0604030504040204" pitchFamily="34" charset="-120"/>
                <a:ea typeface="微軟正黑體" panose="020B0604030504040204" pitchFamily="34" charset="-120"/>
              </a:rPr>
              <a:t>產品＆服務</a:t>
            </a:r>
            <a:r>
              <a:rPr lang="en-US" b="1" dirty="0" smtClean="0">
                <a:solidFill>
                  <a:schemeClr val="bg1"/>
                </a:solidFill>
                <a:latin typeface="微軟正黑體" panose="020B0604030504040204" pitchFamily="34" charset="-120"/>
                <a:ea typeface="微軟正黑體" panose="020B0604030504040204" pitchFamily="34" charset="-120"/>
              </a:rPr>
              <a:t/>
            </a:r>
            <a:br>
              <a:rPr lang="en-US" b="1" dirty="0" smtClean="0">
                <a:solidFill>
                  <a:schemeClr val="bg1"/>
                </a:solidFill>
                <a:latin typeface="微軟正黑體" panose="020B0604030504040204" pitchFamily="34" charset="-120"/>
                <a:ea typeface="微軟正黑體" panose="020B0604030504040204" pitchFamily="34" charset="-120"/>
              </a:rPr>
            </a:br>
            <a:r>
              <a:rPr lang="zh-TW" altLang="en-US" b="1" dirty="0" smtClean="0">
                <a:solidFill>
                  <a:schemeClr val="bg1"/>
                </a:solidFill>
                <a:latin typeface="微軟正黑體" panose="020B0604030504040204" pitchFamily="34" charset="-120"/>
                <a:ea typeface="微軟正黑體" panose="020B0604030504040204" pitchFamily="34" charset="-120"/>
              </a:rPr>
              <a:t>　</a:t>
            </a:r>
            <a:r>
              <a:rPr lang="x-none" sz="1600" b="1" i="0" dirty="0" smtClean="0">
                <a:solidFill>
                  <a:schemeClr val="bg1"/>
                </a:solidFill>
                <a:latin typeface="微軟正黑體" panose="020B0604030504040204" pitchFamily="34" charset="-120"/>
                <a:ea typeface="微軟正黑體" panose="020B0604030504040204" pitchFamily="34" charset="-120"/>
              </a:rPr>
              <a:t>完整且卓越的線上行銷解決方案，協助企業行銷自己</a:t>
            </a:r>
          </a:p>
          <a:p>
            <a:pPr defTabSz="914085">
              <a:spcBef>
                <a:spcPts val="1200"/>
              </a:spcBef>
              <a:defRPr b="1" cap="all">
                <a:solidFill>
                  <a:srgbClr val="FFFFFF"/>
                </a:solidFill>
              </a:defRPr>
            </a:pPr>
            <a:r>
              <a:rPr lang="x-none" b="1" i="0" dirty="0" smtClean="0">
                <a:solidFill>
                  <a:schemeClr val="bg1"/>
                </a:solidFill>
                <a:latin typeface="微軟正黑體" panose="020B0604030504040204" pitchFamily="34" charset="-120"/>
                <a:ea typeface="微軟正黑體" panose="020B0604030504040204" pitchFamily="34" charset="-120"/>
              </a:rPr>
              <a:t>獲利能力</a:t>
            </a:r>
            <a:r>
              <a:rPr lang="en-US" b="1" dirty="0" smtClean="0">
                <a:solidFill>
                  <a:schemeClr val="bg1"/>
                </a:solidFill>
                <a:latin typeface="微軟正黑體" panose="020B0604030504040204" pitchFamily="34" charset="-120"/>
                <a:ea typeface="微軟正黑體" panose="020B0604030504040204" pitchFamily="34" charset="-120"/>
              </a:rPr>
              <a:t/>
            </a:r>
            <a:br>
              <a:rPr lang="en-US" b="1" dirty="0" smtClean="0">
                <a:solidFill>
                  <a:schemeClr val="bg1"/>
                </a:solidFill>
                <a:latin typeface="微軟正黑體" panose="020B0604030504040204" pitchFamily="34" charset="-120"/>
                <a:ea typeface="微軟正黑體" panose="020B0604030504040204" pitchFamily="34" charset="-120"/>
              </a:rPr>
            </a:br>
            <a:r>
              <a:rPr lang="zh-TW" altLang="en-US" b="1" dirty="0" smtClean="0">
                <a:solidFill>
                  <a:schemeClr val="bg1"/>
                </a:solidFill>
                <a:latin typeface="微軟正黑體" panose="020B0604030504040204" pitchFamily="34" charset="-120"/>
                <a:ea typeface="微軟正黑體" panose="020B0604030504040204" pitchFamily="34" charset="-120"/>
              </a:rPr>
              <a:t>　</a:t>
            </a:r>
            <a:r>
              <a:rPr lang="x-none" sz="1600" b="1" i="0" dirty="0" smtClean="0">
                <a:solidFill>
                  <a:schemeClr val="bg1"/>
                </a:solidFill>
                <a:latin typeface="微軟正黑體" panose="020B0604030504040204" pitchFamily="34" charset="-120"/>
                <a:ea typeface="微軟正黑體" panose="020B0604030504040204" pitchFamily="34" charset="-120"/>
              </a:rPr>
              <a:t>豐厚的零售利潤及業績點數潛力，並有機會在本地或全球深入發展事業</a:t>
            </a:r>
          </a:p>
          <a:p>
            <a:pPr defTabSz="914085">
              <a:spcBef>
                <a:spcPts val="1200"/>
              </a:spcBef>
              <a:defRPr b="1" cap="all">
                <a:solidFill>
                  <a:srgbClr val="FFFFFF"/>
                </a:solidFill>
              </a:defRPr>
            </a:pPr>
            <a:r>
              <a:rPr lang="x-none" b="1" i="0" dirty="0" smtClean="0">
                <a:solidFill>
                  <a:schemeClr val="bg1"/>
                </a:solidFill>
                <a:latin typeface="微軟正黑體" panose="020B0604030504040204" pitchFamily="34" charset="-120"/>
                <a:ea typeface="微軟正黑體" panose="020B0604030504040204" pitchFamily="34" charset="-120"/>
              </a:rPr>
              <a:t>系統</a:t>
            </a:r>
            <a:r>
              <a:rPr lang="en-US" b="1" dirty="0" smtClean="0">
                <a:solidFill>
                  <a:schemeClr val="bg1"/>
                </a:solidFill>
                <a:latin typeface="微軟正黑體" panose="020B0604030504040204" pitchFamily="34" charset="-120"/>
                <a:ea typeface="微軟正黑體" panose="020B0604030504040204" pitchFamily="34" charset="-120"/>
              </a:rPr>
              <a:t/>
            </a:r>
            <a:br>
              <a:rPr lang="en-US" b="1" dirty="0" smtClean="0">
                <a:solidFill>
                  <a:schemeClr val="bg1"/>
                </a:solidFill>
                <a:latin typeface="微軟正黑體" panose="020B0604030504040204" pitchFamily="34" charset="-120"/>
                <a:ea typeface="微軟正黑體" panose="020B0604030504040204" pitchFamily="34" charset="-120"/>
              </a:rPr>
            </a:br>
            <a:r>
              <a:rPr lang="zh-TW" altLang="en-US" b="1" dirty="0" smtClean="0">
                <a:solidFill>
                  <a:schemeClr val="bg1"/>
                </a:solidFill>
                <a:latin typeface="微軟正黑體" panose="020B0604030504040204" pitchFamily="34" charset="-120"/>
                <a:ea typeface="微軟正黑體" panose="020B0604030504040204" pitchFamily="34" charset="-120"/>
              </a:rPr>
              <a:t>　</a:t>
            </a:r>
            <a:r>
              <a:rPr lang="x-none" sz="1600" b="1" i="0" dirty="0" smtClean="0">
                <a:solidFill>
                  <a:schemeClr val="bg1"/>
                </a:solidFill>
                <a:latin typeface="微軟正黑體" panose="020B0604030504040204" pitchFamily="34" charset="-120"/>
                <a:ea typeface="微軟正黑體" panose="020B0604030504040204" pitchFamily="34" charset="-120"/>
              </a:rPr>
              <a:t>一個由專業團隊支援的簡易銷售系統</a:t>
            </a:r>
          </a:p>
          <a:p>
            <a:pPr defTabSz="914085">
              <a:spcBef>
                <a:spcPts val="1200"/>
              </a:spcBef>
              <a:defRPr b="1" cap="all">
                <a:solidFill>
                  <a:srgbClr val="FFFFFF"/>
                </a:solidFill>
              </a:defRPr>
            </a:pPr>
            <a:r>
              <a:rPr lang="x-none" b="1" i="0" dirty="0" smtClean="0">
                <a:solidFill>
                  <a:schemeClr val="bg1"/>
                </a:solidFill>
                <a:latin typeface="微軟正黑體" panose="020B0604030504040204" pitchFamily="34" charset="-120"/>
                <a:ea typeface="微軟正黑體" panose="020B0604030504040204" pitchFamily="34" charset="-120"/>
              </a:rPr>
              <a:t>支援</a:t>
            </a:r>
            <a:r>
              <a:rPr lang="en-US" b="1" dirty="0" smtClean="0">
                <a:solidFill>
                  <a:schemeClr val="bg1"/>
                </a:solidFill>
                <a:latin typeface="微軟正黑體" panose="020B0604030504040204" pitchFamily="34" charset="-120"/>
                <a:ea typeface="微軟正黑體" panose="020B0604030504040204" pitchFamily="34" charset="-120"/>
              </a:rPr>
              <a:t/>
            </a:r>
            <a:br>
              <a:rPr lang="en-US" b="1" dirty="0" smtClean="0">
                <a:solidFill>
                  <a:schemeClr val="bg1"/>
                </a:solidFill>
                <a:latin typeface="微軟正黑體" panose="020B0604030504040204" pitchFamily="34" charset="-120"/>
                <a:ea typeface="微軟正黑體" panose="020B0604030504040204" pitchFamily="34" charset="-120"/>
              </a:rPr>
            </a:br>
            <a:r>
              <a:rPr lang="zh-TW" altLang="en-US" b="1" dirty="0" smtClean="0">
                <a:solidFill>
                  <a:schemeClr val="bg1"/>
                </a:solidFill>
                <a:latin typeface="微軟正黑體" panose="020B0604030504040204" pitchFamily="34" charset="-120"/>
                <a:ea typeface="微軟正黑體" panose="020B0604030504040204" pitchFamily="34" charset="-120"/>
              </a:rPr>
              <a:t>　</a:t>
            </a:r>
            <a:r>
              <a:rPr lang="x-none" sz="1600" b="1" i="0" dirty="0" smtClean="0">
                <a:solidFill>
                  <a:schemeClr val="bg1"/>
                </a:solidFill>
                <a:latin typeface="微軟正黑體" panose="020B0604030504040204" pitchFamily="34" charset="-120"/>
                <a:ea typeface="微軟正黑體" panose="020B0604030504040204" pitchFamily="34" charset="-120"/>
              </a:rPr>
              <a:t>標準化訓練、線上研討會、MeetOn、印刷資料、專業團隊</a:t>
            </a:r>
          </a:p>
          <a:p>
            <a:pPr defTabSz="914085">
              <a:spcBef>
                <a:spcPts val="1200"/>
              </a:spcBef>
              <a:defRPr b="1" cap="all">
                <a:solidFill>
                  <a:srgbClr val="FFFFFF"/>
                </a:solidFill>
              </a:defRPr>
            </a:pPr>
            <a:r>
              <a:rPr lang="x-none" b="1" i="0" dirty="0" smtClean="0">
                <a:solidFill>
                  <a:schemeClr val="bg1"/>
                </a:solidFill>
                <a:latin typeface="微軟正黑體" panose="020B0604030504040204" pitchFamily="34" charset="-120"/>
                <a:ea typeface="微軟正黑體" panose="020B0604030504040204" pitchFamily="34" charset="-120"/>
              </a:rPr>
              <a:t>如何起步</a:t>
            </a:r>
            <a:r>
              <a:rPr lang="en-US" b="1" dirty="0" smtClean="0">
                <a:solidFill>
                  <a:schemeClr val="bg1"/>
                </a:solidFill>
                <a:latin typeface="微軟正黑體" panose="020B0604030504040204" pitchFamily="34" charset="-120"/>
                <a:ea typeface="微軟正黑體" panose="020B0604030504040204" pitchFamily="34" charset="-120"/>
              </a:rPr>
              <a:t/>
            </a:r>
            <a:br>
              <a:rPr lang="en-US" b="1" dirty="0" smtClean="0">
                <a:solidFill>
                  <a:schemeClr val="bg1"/>
                </a:solidFill>
                <a:latin typeface="微軟正黑體" panose="020B0604030504040204" pitchFamily="34" charset="-120"/>
                <a:ea typeface="微軟正黑體" panose="020B0604030504040204" pitchFamily="34" charset="-120"/>
              </a:rPr>
            </a:br>
            <a:r>
              <a:rPr lang="zh-TW" altLang="en-US" b="1" dirty="0" smtClean="0">
                <a:solidFill>
                  <a:schemeClr val="bg1"/>
                </a:solidFill>
                <a:latin typeface="微軟正黑體" panose="020B0604030504040204" pitchFamily="34" charset="-120"/>
                <a:ea typeface="微軟正黑體" panose="020B0604030504040204" pitchFamily="34" charset="-120"/>
              </a:rPr>
              <a:t>　</a:t>
            </a:r>
            <a:r>
              <a:rPr lang="x-none" sz="1600" b="1" i="0" dirty="0" smtClean="0">
                <a:solidFill>
                  <a:schemeClr val="bg1"/>
                </a:solidFill>
                <a:latin typeface="微軟正黑體" panose="020B0604030504040204" pitchFamily="34" charset="-120"/>
                <a:ea typeface="微軟正黑體" panose="020B0604030504040204" pitchFamily="34" charset="-120"/>
              </a:rPr>
              <a:t>快速啟動組合、成為網路中心經營者、實習生計畫</a:t>
            </a:r>
          </a:p>
        </p:txBody>
      </p:sp>
      <p:sp>
        <p:nvSpPr>
          <p:cNvPr id="1704" name="Shape 1704"/>
          <p:cNvSpPr/>
          <p:nvPr/>
        </p:nvSpPr>
        <p:spPr>
          <a:xfrm>
            <a:off x="0" y="3569566"/>
            <a:ext cx="4419600" cy="1077190"/>
          </a:xfrm>
          <a:prstGeom prst="rect">
            <a:avLst/>
          </a:prstGeom>
          <a:solidFill>
            <a:srgbClr val="262626"/>
          </a:solidFill>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400" cap="all">
                <a:solidFill>
                  <a:srgbClr val="FFFFFF"/>
                </a:solidFill>
              </a:defRPr>
            </a:lvl1pPr>
          </a:lstStyle>
          <a:p>
            <a:r>
              <a:rPr lang="x-none" sz="3200" b="1" i="0" dirty="0" smtClean="0">
                <a:solidFill>
                  <a:srgbClr val="FFFFFF"/>
                </a:solidFill>
                <a:latin typeface="微軟正黑體" panose="020B0604030504040204" pitchFamily="34" charset="-120"/>
                <a:ea typeface="微軟正黑體" panose="020B0604030504040204" pitchFamily="34" charset="-120"/>
              </a:rPr>
              <a:t>我們來重新查看這些</a:t>
            </a:r>
            <a:endParaRPr lang="en-US" sz="3200" b="1" i="0" dirty="0" smtClean="0">
              <a:solidFill>
                <a:srgbClr val="FFFFFF"/>
              </a:solidFill>
              <a:latin typeface="微軟正黑體" panose="020B0604030504040204" pitchFamily="34" charset="-120"/>
              <a:ea typeface="微軟正黑體" panose="020B0604030504040204" pitchFamily="34" charset="-120"/>
            </a:endParaRPr>
          </a:p>
          <a:p>
            <a:r>
              <a:rPr lang="x-none" sz="3200" b="1" i="0" dirty="0" smtClean="0">
                <a:solidFill>
                  <a:srgbClr val="FFFFFF"/>
                </a:solidFill>
                <a:latin typeface="微軟正黑體" panose="020B0604030504040204" pitchFamily="34" charset="-120"/>
                <a:ea typeface="微軟正黑體" panose="020B0604030504040204" pitchFamily="34" charset="-120"/>
              </a:rPr>
              <a:t>重要問題！</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28694" y="285750"/>
            <a:ext cx="5709745" cy="584775"/>
          </a:xfrm>
          <a:prstGeom prst="rect">
            <a:avLst/>
          </a:prstGeom>
          <a:noFill/>
        </p:spPr>
        <p:txBody>
          <a:bodyPr wrap="square" rtlCol="0">
            <a:spAutoFit/>
          </a:bodyPr>
          <a:lstStyle/>
          <a:p>
            <a:pPr algn="ctr"/>
            <a:r>
              <a:rPr lang="x-none" sz="3200" b="1" i="0" dirty="0" smtClean="0">
                <a:solidFill>
                  <a:srgbClr val="00B0F0"/>
                </a:solidFill>
                <a:latin typeface="微軟正黑體" panose="020B0604030504040204" pitchFamily="34" charset="-120"/>
                <a:ea typeface="微軟正黑體" panose="020B0604030504040204" pitchFamily="34" charset="-120"/>
              </a:rPr>
              <a:t>您的下一步</a:t>
            </a:r>
          </a:p>
        </p:txBody>
      </p:sp>
      <p:sp>
        <p:nvSpPr>
          <p:cNvPr id="7" name="Rectangle 6"/>
          <p:cNvSpPr/>
          <p:nvPr/>
        </p:nvSpPr>
        <p:spPr>
          <a:xfrm>
            <a:off x="3969940" y="1047750"/>
            <a:ext cx="4666593" cy="923330"/>
          </a:xfrm>
          <a:prstGeom prst="rect">
            <a:avLst/>
          </a:prstGeom>
          <a:ln>
            <a:solidFill>
              <a:schemeClr val="bg1">
                <a:lumMod val="95000"/>
              </a:schemeClr>
            </a:solidFill>
          </a:ln>
        </p:spPr>
        <p:txBody>
          <a:bodyPr wrap="square">
            <a:spAutoFit/>
          </a:bodyPr>
          <a:lstStyle/>
          <a:p>
            <a:pPr algn="ctr" defTabSz="914400">
              <a:spcAft>
                <a:spcPts val="600"/>
              </a:spcAft>
            </a:pPr>
            <a:r>
              <a:rPr lang="x-none" sz="1800" b="1" i="0" dirty="0" smtClean="0">
                <a:solidFill>
                  <a:srgbClr val="00B0F0"/>
                </a:solidFill>
                <a:latin typeface="微軟正黑體" panose="020B0604030504040204" pitchFamily="34" charset="-120"/>
                <a:ea typeface="微軟正黑體" panose="020B0604030504040204" pitchFamily="34" charset="-120"/>
              </a:rPr>
              <a:t>查看更多資料</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r>
              <a:rPr lang="x-none" sz="1800" b="1" i="0" dirty="0" smtClean="0">
                <a:solidFill>
                  <a:srgbClr val="262626"/>
                </a:solidFill>
                <a:latin typeface="微軟正黑體" panose="020B0604030504040204" pitchFamily="34" charset="-120"/>
                <a:ea typeface="微軟正黑體" panose="020B0604030504040204" pitchFamily="34" charset="-120"/>
              </a:rPr>
              <a:t>請參加線上研討會並查看www.MAWC411.COM</a:t>
            </a:r>
          </a:p>
        </p:txBody>
      </p:sp>
      <p:sp>
        <p:nvSpPr>
          <p:cNvPr id="9" name="Rectangle 8"/>
          <p:cNvSpPr/>
          <p:nvPr/>
        </p:nvSpPr>
        <p:spPr>
          <a:xfrm>
            <a:off x="3950269" y="2419350"/>
            <a:ext cx="4666593" cy="923330"/>
          </a:xfrm>
          <a:prstGeom prst="rect">
            <a:avLst/>
          </a:prstGeom>
          <a:ln>
            <a:solidFill>
              <a:schemeClr val="bg1">
                <a:lumMod val="95000"/>
              </a:schemeClr>
            </a:solidFill>
          </a:ln>
        </p:spPr>
        <p:txBody>
          <a:bodyPr wrap="square">
            <a:spAutoFit/>
          </a:bodyPr>
          <a:lstStyle/>
          <a:p>
            <a:pPr algn="ctr"/>
            <a:r>
              <a:rPr lang="x-none" sz="1800" b="1" i="0" dirty="0" smtClean="0">
                <a:solidFill>
                  <a:srgbClr val="00B0F0"/>
                </a:solidFill>
                <a:latin typeface="微軟正黑體" panose="020B0604030504040204" pitchFamily="34" charset="-120"/>
                <a:ea typeface="微軟正黑體" panose="020B0604030504040204" pitchFamily="34" charset="-120"/>
              </a:rPr>
              <a:t>約定一個跟進的會談</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r>
              <a:rPr lang="x-none" sz="1800" b="1" i="0" dirty="0" smtClean="0">
                <a:solidFill>
                  <a:srgbClr val="000000"/>
                </a:solidFill>
                <a:latin typeface="微軟正黑體" panose="020B0604030504040204" pitchFamily="34" charset="-120"/>
                <a:ea typeface="微軟正黑體" panose="020B0604030504040204" pitchFamily="34" charset="-120"/>
              </a:rPr>
              <a:t>與一位網路中心經營者約定會談，</a:t>
            </a:r>
            <a:endParaRPr lang="en-US" sz="1800" b="1" i="0" dirty="0" smtClean="0">
              <a:solidFill>
                <a:srgbClr val="000000"/>
              </a:solidFill>
              <a:latin typeface="微軟正黑體" panose="020B0604030504040204" pitchFamily="34" charset="-120"/>
              <a:ea typeface="微軟正黑體" panose="020B0604030504040204" pitchFamily="34" charset="-120"/>
            </a:endParaRPr>
          </a:p>
          <a:p>
            <a:pPr algn="ctr"/>
            <a:r>
              <a:rPr lang="x-none" sz="1800" b="1" i="0" dirty="0" smtClean="0">
                <a:solidFill>
                  <a:srgbClr val="000000"/>
                </a:solidFill>
                <a:latin typeface="微軟正黑體" panose="020B0604030504040204" pitchFamily="34" charset="-120"/>
                <a:ea typeface="微軟正黑體" panose="020B0604030504040204" pitchFamily="34" charset="-120"/>
              </a:rPr>
              <a:t>讓他指導並回答您的問題</a:t>
            </a:r>
          </a:p>
        </p:txBody>
      </p:sp>
      <p:sp>
        <p:nvSpPr>
          <p:cNvPr id="10" name="Rectangle 9"/>
          <p:cNvSpPr/>
          <p:nvPr/>
        </p:nvSpPr>
        <p:spPr>
          <a:xfrm>
            <a:off x="3969941" y="3790950"/>
            <a:ext cx="4666593" cy="1000274"/>
          </a:xfrm>
          <a:prstGeom prst="rect">
            <a:avLst/>
          </a:prstGeom>
          <a:ln>
            <a:solidFill>
              <a:schemeClr val="bg1">
                <a:lumMod val="95000"/>
              </a:schemeClr>
            </a:solidFill>
          </a:ln>
        </p:spPr>
        <p:txBody>
          <a:bodyPr wrap="square">
            <a:spAutoFit/>
          </a:bodyPr>
          <a:lstStyle/>
          <a:p>
            <a:pPr algn="ctr" defTabSz="914400">
              <a:spcAft>
                <a:spcPts val="600"/>
              </a:spcAft>
            </a:pPr>
            <a:r>
              <a:rPr lang="x-none" sz="1800" b="1" i="0" dirty="0" smtClean="0">
                <a:solidFill>
                  <a:srgbClr val="00B0F0"/>
                </a:solidFill>
                <a:latin typeface="微軟正黑體" panose="020B0604030504040204" pitchFamily="34" charset="-120"/>
                <a:ea typeface="微軟正黑體" panose="020B0604030504040204" pitchFamily="34" charset="-120"/>
              </a:rPr>
              <a:t>建立您的網路中心</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r>
              <a:rPr lang="x-none" sz="1800" b="1" i="0" dirty="0" smtClean="0">
                <a:solidFill>
                  <a:srgbClr val="262626"/>
                </a:solidFill>
                <a:latin typeface="微軟正黑體" panose="020B0604030504040204" pitchFamily="34" charset="-120"/>
                <a:ea typeface="微軟正黑體" panose="020B0604030504040204" pitchFamily="34" charset="-120"/>
              </a:rPr>
              <a:t>購買網路中心或</a:t>
            </a:r>
            <a:r>
              <a:rPr lang="zh-TW" altLang="en-US" sz="1800" b="1" i="0" dirty="0" smtClean="0">
                <a:solidFill>
                  <a:srgbClr val="262626"/>
                </a:solidFill>
                <a:latin typeface="微軟正黑體" panose="020B0604030504040204" pitchFamily="34" charset="-120"/>
                <a:ea typeface="微軟正黑體" panose="020B0604030504040204" pitchFamily="34" charset="-120"/>
              </a:rPr>
              <a:t>藉</a:t>
            </a:r>
            <a:r>
              <a:rPr lang="x-none" sz="1800" b="1" i="0" dirty="0" smtClean="0">
                <a:solidFill>
                  <a:srgbClr val="262626"/>
                </a:solidFill>
                <a:latin typeface="微軟正黑體" panose="020B0604030504040204" pitchFamily="34" charset="-120"/>
                <a:ea typeface="微軟正黑體" panose="020B0604030504040204" pitchFamily="34" charset="-120"/>
              </a:rPr>
              <a:t>由快速啟動組合</a:t>
            </a:r>
            <a:endParaRPr lang="en-US" sz="1800" b="1" i="0" dirty="0" smtClean="0">
              <a:solidFill>
                <a:srgbClr val="262626"/>
              </a:solidFill>
              <a:latin typeface="微軟正黑體" panose="020B0604030504040204" pitchFamily="34" charset="-120"/>
              <a:ea typeface="微軟正黑體" panose="020B0604030504040204" pitchFamily="34" charset="-120"/>
            </a:endParaRPr>
          </a:p>
          <a:p>
            <a:pPr algn="ctr" defTabSz="914400">
              <a:spcAft>
                <a:spcPts val="600"/>
              </a:spcAft>
            </a:pPr>
            <a:r>
              <a:rPr lang="x-none" sz="1800" b="1" i="0" dirty="0" smtClean="0">
                <a:solidFill>
                  <a:srgbClr val="262626"/>
                </a:solidFill>
                <a:latin typeface="微軟正黑體" panose="020B0604030504040204" pitchFamily="34" charset="-120"/>
                <a:ea typeface="微軟正黑體" panose="020B0604030504040204" pitchFamily="34" charset="-120"/>
              </a:rPr>
              <a:t>開通您</a:t>
            </a:r>
            <a:r>
              <a:rPr lang="zh-TW" altLang="en-US" sz="1800" b="1" i="0" dirty="0" smtClean="0">
                <a:solidFill>
                  <a:srgbClr val="262626"/>
                </a:solidFill>
                <a:latin typeface="微軟正黑體" panose="020B0604030504040204" pitchFamily="34" charset="-120"/>
                <a:ea typeface="微軟正黑體" panose="020B0604030504040204" pitchFamily="34" charset="-120"/>
              </a:rPr>
              <a:t>超連鎖</a:t>
            </a:r>
            <a:r>
              <a:rPr lang="en-US" altLang="zh-TW" sz="1800" b="1" i="0" baseline="30000" dirty="0" smtClean="0">
                <a:solidFill>
                  <a:srgbClr val="262626"/>
                </a:solidFill>
                <a:latin typeface="微軟正黑體" panose="020B0604030504040204" pitchFamily="34" charset="-120"/>
                <a:ea typeface="微軟正黑體" panose="020B0604030504040204" pitchFamily="34" charset="-120"/>
              </a:rPr>
              <a:t>®</a:t>
            </a:r>
            <a:r>
              <a:rPr lang="x-none" sz="1800" b="1" i="0" dirty="0" smtClean="0">
                <a:solidFill>
                  <a:srgbClr val="262626"/>
                </a:solidFill>
                <a:latin typeface="微軟正黑體" panose="020B0604030504040204" pitchFamily="34" charset="-120"/>
                <a:ea typeface="微軟正黑體" panose="020B0604030504040204" pitchFamily="34" charset="-120"/>
              </a:rPr>
              <a:t>事業的網路中心</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1804692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339" name="Shape 2339"/>
          <p:cNvSpPr/>
          <p:nvPr/>
        </p:nvSpPr>
        <p:spPr>
          <a:xfrm>
            <a:off x="472262" y="827811"/>
            <a:ext cx="8199477" cy="822962"/>
          </a:xfrm>
          <a:prstGeom prst="rect">
            <a:avLst/>
          </a:prstGeom>
          <a:solidFill>
            <a:schemeClr val="tx1">
              <a:lumMod val="65000"/>
              <a:lumOff val="35000"/>
            </a:schemeClr>
          </a:solidFill>
          <a:ln w="12700">
            <a:miter lim="400000"/>
          </a:ln>
        </p:spPr>
        <p:txBody>
          <a:bodyPr lIns="34289" tIns="34289" rIns="34289" bIns="34289" anchor="ctr"/>
          <a:lstStyle/>
          <a:p>
            <a:pPr algn="ctr" defTabSz="457200">
              <a:defRPr>
                <a:solidFill>
                  <a:srgbClr val="93BF3E"/>
                </a:solidFill>
                <a:latin typeface="+mn-lt"/>
                <a:ea typeface="+mn-ea"/>
                <a:cs typeface="+mn-cs"/>
                <a:sym typeface="Palatino"/>
              </a:defRPr>
            </a:pPr>
            <a:endParaRPr sz="1350" b="1">
              <a:solidFill>
                <a:srgbClr val="93BF3E"/>
              </a:solidFill>
              <a:latin typeface="微軟正黑體" panose="020B0604030504040204" pitchFamily="34" charset="-120"/>
              <a:ea typeface="微軟正黑體" panose="020B0604030504040204" pitchFamily="34" charset="-120"/>
              <a:cs typeface="Helvetica"/>
              <a:sym typeface="Palatino"/>
            </a:endParaRPr>
          </a:p>
        </p:txBody>
      </p:sp>
      <p:sp>
        <p:nvSpPr>
          <p:cNvPr id="2340" name="Shape 2340"/>
          <p:cNvSpPr/>
          <p:nvPr/>
        </p:nvSpPr>
        <p:spPr>
          <a:xfrm>
            <a:off x="423333" y="1817248"/>
            <a:ext cx="8276168" cy="99257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defTabSz="457200">
              <a:spcBef>
                <a:spcPts val="1350"/>
              </a:spcBef>
              <a:defRPr sz="2000" spc="-30">
                <a:latin typeface="+mn-lt"/>
                <a:ea typeface="+mn-ea"/>
                <a:cs typeface="+mn-cs"/>
                <a:sym typeface="Palatino"/>
              </a:defRPr>
            </a:pPr>
            <a:r>
              <a:rPr lang="x-none" sz="2000" b="1" spc="-30" dirty="0" smtClean="0">
                <a:solidFill>
                  <a:srgbClr val="FFFFFF"/>
                </a:solidFill>
                <a:latin typeface="微軟正黑體" panose="020B0604030504040204" pitchFamily="34" charset="-120"/>
                <a:ea typeface="微軟正黑體" panose="020B0604030504040204" pitchFamily="34" charset="-120"/>
                <a:cs typeface="Helvetica"/>
                <a:sym typeface="Palatino"/>
              </a:rPr>
              <a:t>本投影片中提到的收入等級純屬舉例說明。無意代表美安一般超連鎖店主的收入，也無意表示任何超連鎖店主皆可賺取同等收入。美安獨立超連鎖店主的成功與否取決於其在發展美安事業時的努力、才能與投入程度。</a:t>
            </a:r>
          </a:p>
        </p:txBody>
      </p:sp>
      <p:sp>
        <p:nvSpPr>
          <p:cNvPr id="2341" name="Shape 2341"/>
          <p:cNvSpPr/>
          <p:nvPr/>
        </p:nvSpPr>
        <p:spPr>
          <a:xfrm>
            <a:off x="982980" y="958447"/>
            <a:ext cx="7094221" cy="561690"/>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nchor="ctr">
            <a:spAutoFit/>
          </a:bodyPr>
          <a:lstStyle>
            <a:lvl1pPr algn="ctr">
              <a:tabLst>
                <a:tab pos="101600" algn="l"/>
              </a:tabLst>
              <a:defRPr sz="3400">
                <a:solidFill>
                  <a:srgbClr val="FFFFFF"/>
                </a:solidFill>
                <a:latin typeface="+mn-lt"/>
                <a:ea typeface="+mn-ea"/>
                <a:cs typeface="+mn-cs"/>
                <a:sym typeface="Palatino"/>
              </a:defRPr>
            </a:lvl1pPr>
          </a:lstStyle>
          <a:p>
            <a:pPr defTabSz="457200"/>
            <a:r>
              <a:rPr lang="x-none" sz="3200" b="1" dirty="0" smtClean="0">
                <a:latin typeface="微軟正黑體" panose="020B0604030504040204" pitchFamily="34" charset="-120"/>
                <a:ea typeface="微軟正黑體" panose="020B0604030504040204" pitchFamily="34" charset="-120"/>
              </a:rPr>
              <a:t>免責聲明</a:t>
            </a:r>
          </a:p>
        </p:txBody>
      </p:sp>
    </p:spTree>
    <p:extLst>
      <p:ext uri="{BB962C8B-B14F-4D97-AF65-F5344CB8AC3E}">
        <p14:creationId xmlns:p14="http://schemas.microsoft.com/office/powerpoint/2010/main" val="52393372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7552" y="-52504"/>
            <a:ext cx="7657022" cy="5248508"/>
          </a:xfrm>
          <a:prstGeom prst="rect">
            <a:avLst/>
          </a:prstGeom>
        </p:spPr>
      </p:pic>
      <p:sp>
        <p:nvSpPr>
          <p:cNvPr id="6" name="Rectangle 5"/>
          <p:cNvSpPr/>
          <p:nvPr/>
        </p:nvSpPr>
        <p:spPr>
          <a:xfrm>
            <a:off x="0" y="3564788"/>
            <a:ext cx="5257800" cy="1261884"/>
          </a:xfrm>
          <a:prstGeom prst="rect">
            <a:avLst/>
          </a:prstGeom>
          <a:solidFill>
            <a:schemeClr val="tx1">
              <a:lumMod val="85000"/>
              <a:lumOff val="15000"/>
              <a:alpha val="69000"/>
            </a:schemeClr>
          </a:solidFill>
        </p:spPr>
        <p:txBody>
          <a:bodyPr wrap="square">
            <a:spAutoFit/>
          </a:bodyPr>
          <a:lstStyle/>
          <a:p>
            <a:pPr algn="ctr" defTabSz="914400"/>
            <a:r>
              <a:rPr lang="en-US" sz="2000" b="1" dirty="0" smtClean="0">
                <a:latin typeface="微軟正黑體" panose="020B0604030504040204" pitchFamily="34" charset="-120"/>
                <a:ea typeface="微軟正黑體" panose="020B0604030504040204" pitchFamily="34" charset="-120"/>
              </a:rPr>
              <a:t/>
            </a:r>
            <a:br>
              <a:rPr lang="en-US" sz="2000" b="1" dirty="0" smtClean="0">
                <a:latin typeface="微軟正黑體" panose="020B0604030504040204" pitchFamily="34" charset="-120"/>
                <a:ea typeface="微軟正黑體" panose="020B0604030504040204" pitchFamily="34" charset="-120"/>
              </a:rPr>
            </a:br>
            <a:r>
              <a:rPr lang="x-none" b="1" i="0" dirty="0" smtClean="0">
                <a:solidFill>
                  <a:srgbClr val="FFFFFF"/>
                </a:solidFill>
                <a:latin typeface="微軟正黑體" panose="020B0604030504040204" pitchFamily="34" charset="-120"/>
                <a:ea typeface="微軟正黑體" panose="020B0604030504040204" pitchFamily="34" charset="-120"/>
              </a:rPr>
              <a:t>每個人都與網路連在一起。</a:t>
            </a:r>
          </a:p>
          <a:p>
            <a:pPr algn="ctr" defTabSz="914400"/>
            <a:r>
              <a:rPr lang="x-none" b="1" i="0" dirty="0" smtClean="0">
                <a:solidFill>
                  <a:srgbClr val="FFFFFF"/>
                </a:solidFill>
                <a:latin typeface="微軟正黑體" panose="020B0604030504040204" pitchFamily="34" charset="-120"/>
                <a:ea typeface="微軟正黑體" panose="020B0604030504040204" pitchFamily="34" charset="-120"/>
              </a:rPr>
              <a:t>在某種程度或形式上，我們都是網路的消費者！</a:t>
            </a:r>
          </a:p>
          <a:p>
            <a:pPr algn="ctr" defTabSz="914400"/>
            <a:endParaRPr lang="en-US" sz="2000" b="1" dirty="0">
              <a:solidFill>
                <a:srgbClr val="FFFFFF"/>
              </a:solidFill>
              <a:latin typeface="微軟正黑體" panose="020B0604030504040204" pitchFamily="34" charset="-120"/>
              <a:ea typeface="微軟正黑體" panose="020B0604030504040204" pitchFamily="34" charset="-120"/>
            </a:endParaRPr>
          </a:p>
        </p:txBody>
      </p:sp>
      <p:sp>
        <p:nvSpPr>
          <p:cNvPr id="7" name="Rectangle 6"/>
          <p:cNvSpPr/>
          <p:nvPr/>
        </p:nvSpPr>
        <p:spPr>
          <a:xfrm>
            <a:off x="5257800" y="0"/>
            <a:ext cx="3886200" cy="51435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dirty="0">
              <a:solidFill>
                <a:prstClr val="white"/>
              </a:solidFill>
              <a:latin typeface="微軟正黑體" panose="020B0604030504040204" pitchFamily="34" charset="-120"/>
              <a:ea typeface="微軟正黑體" panose="020B0604030504040204" pitchFamily="34" charset="-120"/>
            </a:endParaRPr>
          </a:p>
        </p:txBody>
      </p:sp>
      <p:sp>
        <p:nvSpPr>
          <p:cNvPr id="8" name="TextBox 7"/>
          <p:cNvSpPr txBox="1"/>
          <p:nvPr/>
        </p:nvSpPr>
        <p:spPr>
          <a:xfrm>
            <a:off x="5943380" y="685470"/>
            <a:ext cx="2743420" cy="4339650"/>
          </a:xfrm>
          <a:prstGeom prst="rect">
            <a:avLst/>
          </a:prstGeom>
          <a:solidFill>
            <a:schemeClr val="tx1">
              <a:lumMod val="75000"/>
              <a:lumOff val="25000"/>
            </a:schemeClr>
          </a:solidFill>
        </p:spPr>
        <p:txBody>
          <a:bodyPr wrap="square" rtlCol="0">
            <a:spAutoFit/>
          </a:bodyPr>
          <a:lstStyle/>
          <a:p>
            <a:pPr algn="ctr" defTabSz="914400"/>
            <a:r>
              <a:rPr lang="x-none" sz="2000" b="1" i="0" cap="all" dirty="0" smtClean="0">
                <a:solidFill>
                  <a:srgbClr val="FFFFFF"/>
                </a:solidFill>
                <a:latin typeface="微軟正黑體" panose="020B0604030504040204" pitchFamily="34" charset="-120"/>
                <a:ea typeface="微軟正黑體" panose="020B0604030504040204" pitchFamily="34" charset="-120"/>
              </a:rPr>
              <a:t>您都在哪裡</a:t>
            </a:r>
          </a:p>
          <a:p>
            <a:pPr marL="285750" indent="-285750" defTabSz="914400">
              <a:buFont typeface="Arial"/>
              <a:buChar char="•"/>
            </a:pPr>
            <a:endParaRPr lang="en-US" sz="1600" b="1" dirty="0">
              <a:solidFill>
                <a:prstClr val="white"/>
              </a:solidFill>
              <a:latin typeface="微軟正黑體" panose="020B0604030504040204" pitchFamily="34" charset="-120"/>
              <a:ea typeface="微軟正黑體" panose="020B0604030504040204" pitchFamily="34" charset="-120"/>
            </a:endParaRP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看新聞</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交朋友</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做研究</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找產品</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找服務</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玩遊戲</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聽音樂</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買書</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買雜誌</a:t>
            </a:r>
          </a:p>
          <a:p>
            <a:pPr marL="285750" indent="-285750" defTabSz="914400">
              <a:buFont typeface="Courier New" panose="02070309020205020404" pitchFamily="49" charset="0"/>
              <a:buChar char="o"/>
            </a:pPr>
            <a:r>
              <a:rPr lang="x-none" sz="2000" b="1" i="0" dirty="0" smtClean="0">
                <a:solidFill>
                  <a:srgbClr val="FFFFFF"/>
                </a:solidFill>
                <a:latin typeface="微軟正黑體" panose="020B0604030504040204" pitchFamily="34" charset="-120"/>
                <a:ea typeface="微軟正黑體" panose="020B0604030504040204" pitchFamily="34" charset="-120"/>
              </a:rPr>
              <a:t>尋求建議</a:t>
            </a:r>
          </a:p>
          <a:p>
            <a:pPr defTabSz="914400"/>
            <a:endParaRPr lang="en-US" sz="2000" b="1" dirty="0">
              <a:solidFill>
                <a:prstClr val="black"/>
              </a:solidFill>
              <a:latin typeface="微軟正黑體" panose="020B0604030504040204" pitchFamily="34" charset="-120"/>
              <a:ea typeface="微軟正黑體" panose="020B0604030504040204" pitchFamily="34" charset="-120"/>
            </a:endParaRPr>
          </a:p>
          <a:p>
            <a:pPr marL="285750" indent="-285750" defTabSz="914400">
              <a:buFont typeface="Arial"/>
              <a:buChar char="•"/>
            </a:pPr>
            <a:endParaRPr lang="en-US" sz="20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0268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439337" y="4388556"/>
            <a:ext cx="184666" cy="369332"/>
          </a:xfrm>
          <a:prstGeom prst="rect">
            <a:avLst/>
          </a:prstGeom>
          <a:noFill/>
        </p:spPr>
        <p:txBody>
          <a:bodyPr wrap="none" rtlCol="0">
            <a:spAutoFit/>
          </a:bodyPr>
          <a:lstStyle/>
          <a:p>
            <a:pPr defTabSz="457200" hangingPunct="1"/>
            <a:endParaRPr lang="en-US" b="1"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3" name="TextBox 2"/>
          <p:cNvSpPr txBox="1"/>
          <p:nvPr/>
        </p:nvSpPr>
        <p:spPr>
          <a:xfrm>
            <a:off x="719671" y="282222"/>
            <a:ext cx="184666" cy="369332"/>
          </a:xfrm>
          <a:prstGeom prst="rect">
            <a:avLst/>
          </a:prstGeom>
          <a:noFill/>
        </p:spPr>
        <p:txBody>
          <a:bodyPr wrap="none" rtlCol="0">
            <a:spAutoFit/>
          </a:bodyPr>
          <a:lstStyle/>
          <a:p>
            <a:pPr defTabSz="457200" hangingPunct="1"/>
            <a:endParaRPr lang="en-US" b="1"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7" name="Rectangle 6"/>
          <p:cNvSpPr/>
          <p:nvPr/>
        </p:nvSpPr>
        <p:spPr>
          <a:xfrm>
            <a:off x="121024" y="651554"/>
            <a:ext cx="8947537" cy="983603"/>
          </a:xfrm>
          <a:prstGeom prst="rect">
            <a:avLst/>
          </a:prstGeom>
        </p:spPr>
        <p:txBody>
          <a:bodyPr wrap="square">
            <a:spAutoFit/>
          </a:bodyPr>
          <a:lstStyle/>
          <a:p>
            <a:pPr algn="ctr" defTabSz="914400" hangingPunct="1">
              <a:lnSpc>
                <a:spcPct val="120000"/>
              </a:lnSpc>
            </a:pPr>
            <a:r>
              <a:rPr lang="x-none" sz="2400" b="1" i="0" dirty="0" smtClean="0">
                <a:solidFill>
                  <a:srgbClr val="FFFFFF"/>
                </a:solidFill>
                <a:latin typeface="微軟正黑體" panose="020B0604030504040204" pitchFamily="34" charset="-120"/>
                <a:ea typeface="微軟正黑體" panose="020B0604030504040204" pitchFamily="34" charset="-120"/>
              </a:rPr>
              <a:t>一個證實可行的系統，提供 </a:t>
            </a:r>
          </a:p>
          <a:p>
            <a:pPr algn="ctr" defTabSz="914400" hangingPunct="1">
              <a:lnSpc>
                <a:spcPct val="120000"/>
              </a:lnSpc>
            </a:pPr>
            <a:r>
              <a:rPr lang="x-none" sz="2400" b="1" i="0" dirty="0" smtClean="0">
                <a:solidFill>
                  <a:srgbClr val="FFFFFF"/>
                </a:solidFill>
                <a:latin typeface="微軟正黑體" panose="020B0604030504040204" pitchFamily="34" charset="-120"/>
                <a:ea typeface="微軟正黑體" panose="020B0604030504040204" pitchFamily="34" charset="-120"/>
              </a:rPr>
              <a:t>小型企業更高的網路能見度</a:t>
            </a:r>
          </a:p>
        </p:txBody>
      </p:sp>
      <p:sp>
        <p:nvSpPr>
          <p:cNvPr id="17" name="Rectangle 16"/>
          <p:cNvSpPr/>
          <p:nvPr/>
        </p:nvSpPr>
        <p:spPr>
          <a:xfrm>
            <a:off x="121023" y="1783046"/>
            <a:ext cx="8947537" cy="572464"/>
          </a:xfrm>
          <a:prstGeom prst="rect">
            <a:avLst/>
          </a:prstGeom>
        </p:spPr>
        <p:txBody>
          <a:bodyPr wrap="square">
            <a:spAutoFit/>
          </a:bodyPr>
          <a:lstStyle/>
          <a:p>
            <a:pPr algn="ctr" defTabSz="914400" hangingPunct="1">
              <a:lnSpc>
                <a:spcPct val="120000"/>
              </a:lnSpc>
            </a:pPr>
            <a:r>
              <a:rPr lang="x-none" sz="2600" b="1" i="0" dirty="0" smtClean="0">
                <a:solidFill>
                  <a:srgbClr val="FFFFFF"/>
                </a:solidFill>
                <a:latin typeface="微軟正黑體" panose="020B0604030504040204" pitchFamily="34" charset="-120"/>
                <a:ea typeface="微軟正黑體" panose="020B0604030504040204" pitchFamily="34" charset="-120"/>
              </a:rPr>
              <a:t>我們一起幫助企業：</a:t>
            </a:r>
          </a:p>
        </p:txBody>
      </p:sp>
      <p:sp>
        <p:nvSpPr>
          <p:cNvPr id="19" name="Rectangle 18"/>
          <p:cNvSpPr/>
          <p:nvPr/>
        </p:nvSpPr>
        <p:spPr>
          <a:xfrm>
            <a:off x="147918" y="26644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r>
              <a:rPr lang="x-none" sz="1600" b="1" i="0" cap="all" dirty="0" smtClean="0">
                <a:solidFill>
                  <a:srgbClr val="FFFFFF"/>
                </a:solidFill>
                <a:latin typeface="微軟正黑體" panose="020B0604030504040204" pitchFamily="34" charset="-120"/>
                <a:ea typeface="微軟正黑體" panose="020B0604030504040204" pitchFamily="34" charset="-120"/>
              </a:rPr>
              <a:t>增加利潤</a:t>
            </a:r>
          </a:p>
        </p:txBody>
      </p:sp>
      <p:sp>
        <p:nvSpPr>
          <p:cNvPr id="20" name="Rectangle 19"/>
          <p:cNvSpPr/>
          <p:nvPr/>
        </p:nvSpPr>
        <p:spPr>
          <a:xfrm>
            <a:off x="147918" y="33502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lnSpc>
                <a:spcPct val="120000"/>
              </a:lnSpc>
            </a:pPr>
            <a:r>
              <a:rPr lang="x-none" sz="1600" b="1" i="0" cap="all" dirty="0" smtClean="0">
                <a:solidFill>
                  <a:srgbClr val="FFFFFF"/>
                </a:solidFill>
                <a:latin typeface="微軟正黑體" panose="020B0604030504040204" pitchFamily="34" charset="-120"/>
                <a:ea typeface="微軟正黑體" panose="020B0604030504040204" pitchFamily="34" charset="-120"/>
              </a:rPr>
              <a:t>減少開支</a:t>
            </a:r>
          </a:p>
        </p:txBody>
      </p:sp>
      <p:sp>
        <p:nvSpPr>
          <p:cNvPr id="21" name="Rectangle 20"/>
          <p:cNvSpPr/>
          <p:nvPr/>
        </p:nvSpPr>
        <p:spPr>
          <a:xfrm>
            <a:off x="150868" y="4036013"/>
            <a:ext cx="424324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lnSpc>
                <a:spcPct val="120000"/>
              </a:lnSpc>
            </a:pPr>
            <a:r>
              <a:rPr lang="x-none" sz="1600" b="1" i="0" cap="all" dirty="0" smtClean="0">
                <a:solidFill>
                  <a:srgbClr val="FFFFFF"/>
                </a:solidFill>
                <a:latin typeface="微軟正黑體" panose="020B0604030504040204" pitchFamily="34" charset="-120"/>
                <a:ea typeface="微軟正黑體" panose="020B0604030504040204" pitchFamily="34" charset="-120"/>
              </a:rPr>
              <a:t>增加顧客的滿意度</a:t>
            </a:r>
          </a:p>
        </p:txBody>
      </p:sp>
      <p:sp>
        <p:nvSpPr>
          <p:cNvPr id="22" name="Rectangle 21"/>
          <p:cNvSpPr/>
          <p:nvPr/>
        </p:nvSpPr>
        <p:spPr>
          <a:xfrm>
            <a:off x="4677895" y="2664413"/>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5740" lvl="1" indent="0" algn="r" defTabSz="914400" hangingPunct="1">
              <a:lnSpc>
                <a:spcPct val="120000"/>
              </a:lnSpc>
            </a:pPr>
            <a:r>
              <a:rPr lang="x-none" sz="1600" b="1" i="0" cap="all" dirty="0" smtClean="0">
                <a:solidFill>
                  <a:srgbClr val="FFFFFF"/>
                </a:solidFill>
                <a:latin typeface="微軟正黑體" panose="020B0604030504040204" pitchFamily="34" charset="-120"/>
                <a:ea typeface="微軟正黑體" panose="020B0604030504040204" pitchFamily="34" charset="-120"/>
              </a:rPr>
              <a:t>提升生意的客流量 </a:t>
            </a:r>
          </a:p>
        </p:txBody>
      </p:sp>
      <p:sp>
        <p:nvSpPr>
          <p:cNvPr id="23" name="Rectangle 22"/>
          <p:cNvSpPr/>
          <p:nvPr/>
        </p:nvSpPr>
        <p:spPr>
          <a:xfrm>
            <a:off x="4677895" y="3348802"/>
            <a:ext cx="430043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algn="r" defTabSz="914400" hangingPunct="1">
              <a:lnSpc>
                <a:spcPct val="120000"/>
              </a:lnSpc>
            </a:pPr>
            <a:r>
              <a:rPr lang="x-none" sz="1600" b="1" i="0" cap="all" dirty="0" smtClean="0">
                <a:solidFill>
                  <a:srgbClr val="FFFFFF"/>
                </a:solidFill>
                <a:latin typeface="微軟正黑體" panose="020B0604030504040204" pitchFamily="34" charset="-120"/>
                <a:ea typeface="微軟正黑體" panose="020B0604030504040204" pitchFamily="34" charset="-120"/>
              </a:rPr>
              <a:t>增加互動</a:t>
            </a:r>
          </a:p>
        </p:txBody>
      </p:sp>
      <p:sp>
        <p:nvSpPr>
          <p:cNvPr id="24" name="Rectangle 23"/>
          <p:cNvSpPr/>
          <p:nvPr/>
        </p:nvSpPr>
        <p:spPr>
          <a:xfrm>
            <a:off x="4677895" y="4090610"/>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algn="r" defTabSz="914400" hangingPunct="1">
              <a:lnSpc>
                <a:spcPct val="120000"/>
              </a:lnSpc>
            </a:pPr>
            <a:r>
              <a:rPr lang="x-none" sz="1600" b="1" i="0" cap="all" dirty="0" smtClean="0">
                <a:solidFill>
                  <a:srgbClr val="FFFFFF"/>
                </a:solidFill>
                <a:latin typeface="微軟正黑體" panose="020B0604030504040204" pitchFamily="34" charset="-120"/>
                <a:ea typeface="微軟正黑體" panose="020B0604030504040204" pitchFamily="34" charset="-120"/>
              </a:rPr>
              <a:t>行銷他們的生意</a:t>
            </a:r>
          </a:p>
        </p:txBody>
      </p:sp>
    </p:spTree>
    <p:extLst>
      <p:ext uri="{BB962C8B-B14F-4D97-AF65-F5344CB8AC3E}">
        <p14:creationId xmlns:p14="http://schemas.microsoft.com/office/powerpoint/2010/main" val="4046151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82" name="Group 1182"/>
          <p:cNvGrpSpPr/>
          <p:nvPr/>
        </p:nvGrpSpPr>
        <p:grpSpPr>
          <a:xfrm>
            <a:off x="0" y="2721986"/>
            <a:ext cx="9144000" cy="2421516"/>
            <a:chOff x="0" y="136712"/>
            <a:chExt cx="9144000" cy="2421515"/>
          </a:xfrm>
        </p:grpSpPr>
        <p:sp>
          <p:nvSpPr>
            <p:cNvPr id="1180" name="Shape 1180"/>
            <p:cNvSpPr/>
            <p:nvPr/>
          </p:nvSpPr>
          <p:spPr>
            <a:xfrm>
              <a:off x="0" y="136712"/>
              <a:ext cx="9144000" cy="2421515"/>
            </a:xfrm>
            <a:prstGeom prst="rect">
              <a:avLst/>
            </a:prstGeom>
            <a:solidFill>
              <a:srgbClr val="00B0F0">
                <a:alpha val="82000"/>
              </a:srgbClr>
            </a:solidFill>
            <a:ln w="12700" cap="flat">
              <a:noFill/>
              <a:miter lim="400000"/>
            </a:ln>
            <a:effectLst/>
          </p:spPr>
          <p:txBody>
            <a:bodyPr wrap="square" lIns="45719" tIns="45719" rIns="45719" bIns="45719" numCol="1" anchor="ctr">
              <a:noAutofit/>
            </a:bodyPr>
            <a:lstStyle/>
            <a:p>
              <a:pPr algn="ctr" defTabSz="914085">
                <a:defRPr sz="3200" b="1" cap="all">
                  <a:solidFill>
                    <a:srgbClr val="FFFFFF"/>
                  </a:solidFill>
                </a:defRPr>
              </a:pPr>
              <a:endParaRPr sz="4800">
                <a:latin typeface="微軟正黑體" panose="020B0604030504040204" pitchFamily="34" charset="-120"/>
                <a:ea typeface="微軟正黑體" panose="020B0604030504040204" pitchFamily="34" charset="-120"/>
              </a:endParaRPr>
            </a:p>
          </p:txBody>
        </p:sp>
        <p:sp>
          <p:nvSpPr>
            <p:cNvPr id="1181" name="Shape 1181"/>
            <p:cNvSpPr/>
            <p:nvPr/>
          </p:nvSpPr>
          <p:spPr>
            <a:xfrm>
              <a:off x="0" y="562644"/>
              <a:ext cx="9144000" cy="156965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3200" b="1" cap="all">
                  <a:solidFill>
                    <a:srgbClr val="FFFFFF"/>
                  </a:solidFill>
                </a:defRPr>
              </a:pPr>
              <a:r>
                <a:rPr lang="x-none" sz="3200" i="0" dirty="0" smtClean="0">
                  <a:solidFill>
                    <a:schemeClr val="bg1"/>
                  </a:solidFill>
                  <a:latin typeface="微軟正黑體" panose="020B0604030504040204" pitchFamily="34" charset="-120"/>
                  <a:ea typeface="微軟正黑體" panose="020B0604030504040204" pitchFamily="34" charset="-120"/>
                </a:rPr>
                <a:t>我們是合作夥伴</a:t>
              </a:r>
              <a:r>
                <a:rPr lang="en-US" sz="3200" dirty="0" smtClean="0">
                  <a:solidFill>
                    <a:schemeClr val="bg1"/>
                  </a:solidFill>
                  <a:latin typeface="微軟正黑體" panose="020B0604030504040204" pitchFamily="34" charset="-120"/>
                  <a:ea typeface="微軟正黑體" panose="020B0604030504040204" pitchFamily="34" charset="-120"/>
                </a:rPr>
                <a:t/>
              </a:r>
              <a:br>
                <a:rPr lang="en-US" sz="3200" dirty="0" smtClean="0">
                  <a:solidFill>
                    <a:schemeClr val="bg1"/>
                  </a:solidFill>
                  <a:latin typeface="微軟正黑體" panose="020B0604030504040204" pitchFamily="34" charset="-120"/>
                  <a:ea typeface="微軟正黑體" panose="020B0604030504040204" pitchFamily="34" charset="-120"/>
                </a:rPr>
              </a:br>
              <a:r>
                <a:rPr lang="x-none" sz="3200" i="0" dirty="0" smtClean="0">
                  <a:solidFill>
                    <a:schemeClr val="bg1"/>
                  </a:solidFill>
                  <a:latin typeface="微軟正黑體" panose="020B0604030504040204" pitchFamily="34" charset="-120"/>
                  <a:ea typeface="微軟正黑體" panose="020B0604030504040204" pitchFamily="34" charset="-120"/>
                </a:rPr>
                <a:t>美安全球集團、美安網路中心</a:t>
              </a:r>
            </a:p>
            <a:p>
              <a:pPr algn="ctr" defTabSz="914085">
                <a:defRPr sz="3200" b="1" cap="all">
                  <a:solidFill>
                    <a:srgbClr val="FFFFFF"/>
                  </a:solidFill>
                </a:defRPr>
              </a:pPr>
              <a:r>
                <a:rPr lang="x-none" sz="3200" i="0" dirty="0" smtClean="0">
                  <a:solidFill>
                    <a:schemeClr val="bg1"/>
                  </a:solidFill>
                  <a:latin typeface="微軟正黑體" panose="020B0604030504040204" pitchFamily="34" charset="-120"/>
                  <a:ea typeface="微軟正黑體" panose="020B0604030504040204" pitchFamily="34" charset="-120"/>
                </a:rPr>
                <a:t>&amp; 您</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182"/>
                                        </p:tgtEl>
                                        <p:attrNameLst>
                                          <p:attrName>style.visibility</p:attrName>
                                        </p:attrNameLst>
                                      </p:cBhvr>
                                      <p:to>
                                        <p:strVal val="visible"/>
                                      </p:to>
                                    </p:set>
                                    <p:anim calcmode="lin" valueType="num">
                                      <p:cBhvr>
                                        <p:cTn id="7" dur="1000" fill="hold"/>
                                        <p:tgtEl>
                                          <p:spTgt spid="1182"/>
                                        </p:tgtEl>
                                        <p:attrNameLst>
                                          <p:attrName>ppt_x</p:attrName>
                                        </p:attrNameLst>
                                      </p:cBhvr>
                                      <p:tavLst>
                                        <p:tav tm="0">
                                          <p:val>
                                            <p:strVal val="#ppt_x"/>
                                          </p:val>
                                        </p:tav>
                                        <p:tav tm="100000">
                                          <p:val>
                                            <p:strVal val="#ppt_x"/>
                                          </p:val>
                                        </p:tav>
                                      </p:tavLst>
                                    </p:anim>
                                    <p:anim calcmode="lin" valueType="num">
                                      <p:cBhvr>
                                        <p:cTn id="8" dur="1000" fill="hold"/>
                                        <p:tgtEl>
                                          <p:spTgt spid="1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0" y="0"/>
            <a:ext cx="4914900" cy="5143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hangingPunct="1"/>
            <a:endParaRPr lang="en-US" b="1" kern="1200" dirty="0">
              <a:solidFill>
                <a:prstClr val="white"/>
              </a:solidFill>
              <a:latin typeface="微軟正黑體" panose="020B0604030504040204" pitchFamily="34" charset="-120"/>
              <a:ea typeface="微軟正黑體" panose="020B0604030504040204" pitchFamily="34" charset="-120"/>
            </a:endParaRPr>
          </a:p>
        </p:txBody>
      </p:sp>
      <p:grpSp>
        <p:nvGrpSpPr>
          <p:cNvPr id="32" name="Group 31"/>
          <p:cNvGrpSpPr/>
          <p:nvPr/>
        </p:nvGrpSpPr>
        <p:grpSpPr>
          <a:xfrm>
            <a:off x="4779128" y="1298004"/>
            <a:ext cx="3957797" cy="3499680"/>
            <a:chOff x="4660824" y="1514936"/>
            <a:chExt cx="3957797" cy="3499679"/>
          </a:xfrm>
        </p:grpSpPr>
        <p:cxnSp>
          <p:nvCxnSpPr>
            <p:cNvPr id="18" name="Straight Connector 17"/>
            <p:cNvCxnSpPr/>
            <p:nvPr/>
          </p:nvCxnSpPr>
          <p:spPr>
            <a:xfrm>
              <a:off x="6518218" y="1514936"/>
              <a:ext cx="0" cy="28198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987096" y="1688027"/>
              <a:ext cx="1107996" cy="461665"/>
            </a:xfrm>
            <a:prstGeom prst="rect">
              <a:avLst/>
            </a:prstGeom>
          </p:spPr>
          <p:txBody>
            <a:bodyPr wrap="none">
              <a:spAutoFit/>
            </a:bodyPr>
            <a:lstStyle/>
            <a:p>
              <a:pPr defTabSz="914085" hangingPunct="1"/>
              <a:r>
                <a:rPr lang="x-none" sz="2400" b="1" i="0" dirty="0" smtClean="0">
                  <a:solidFill>
                    <a:srgbClr val="FFFFFF"/>
                  </a:solidFill>
                  <a:latin typeface="微軟正黑體" panose="020B0604030504040204" pitchFamily="34" charset="-120"/>
                  <a:ea typeface="微軟正黑體" panose="020B0604030504040204" pitchFamily="34" charset="-120"/>
                </a:rPr>
                <a:t>專業的</a:t>
              </a:r>
            </a:p>
          </p:txBody>
        </p:sp>
        <p:sp>
          <p:nvSpPr>
            <p:cNvPr id="26" name="Rectangle 25"/>
            <p:cNvSpPr/>
            <p:nvPr/>
          </p:nvSpPr>
          <p:spPr>
            <a:xfrm>
              <a:off x="6660314" y="1657350"/>
              <a:ext cx="1415772" cy="461665"/>
            </a:xfrm>
            <a:prstGeom prst="rect">
              <a:avLst/>
            </a:prstGeom>
          </p:spPr>
          <p:txBody>
            <a:bodyPr wrap="none">
              <a:spAutoFit/>
            </a:bodyPr>
            <a:lstStyle/>
            <a:p>
              <a:pPr defTabSz="914085" hangingPunct="1"/>
              <a:r>
                <a:rPr lang="x-none" sz="2400" b="1" i="0" dirty="0" smtClean="0">
                  <a:solidFill>
                    <a:srgbClr val="FFFFFF"/>
                  </a:solidFill>
                  <a:latin typeface="微軟正黑體" panose="020B0604030504040204" pitchFamily="34" charset="-120"/>
                  <a:ea typeface="微軟正黑體" panose="020B0604030504040204" pitchFamily="34" charset="-120"/>
                </a:rPr>
                <a:t>經濟實惠</a:t>
              </a:r>
            </a:p>
          </p:txBody>
        </p:sp>
        <p:sp>
          <p:nvSpPr>
            <p:cNvPr id="27" name="Rectangle 26"/>
            <p:cNvSpPr/>
            <p:nvPr/>
          </p:nvSpPr>
          <p:spPr>
            <a:xfrm>
              <a:off x="4660824" y="2631817"/>
              <a:ext cx="1621672" cy="461665"/>
            </a:xfrm>
            <a:prstGeom prst="rect">
              <a:avLst/>
            </a:prstGeom>
          </p:spPr>
          <p:txBody>
            <a:bodyPr wrap="square">
              <a:spAutoFit/>
            </a:bodyPr>
            <a:lstStyle/>
            <a:p>
              <a:pPr algn="r" defTabSz="914085" hangingPunct="1"/>
              <a:r>
                <a:rPr lang="x-none" sz="2400" b="1" i="0" dirty="0" smtClean="0">
                  <a:solidFill>
                    <a:srgbClr val="FFFFFF"/>
                  </a:solidFill>
                  <a:latin typeface="微軟正黑體" panose="020B0604030504040204" pitchFamily="34" charset="-120"/>
                  <a:ea typeface="微軟正黑體" panose="020B0604030504040204" pitchFamily="34" charset="-120"/>
                </a:rPr>
                <a:t>易於維護</a:t>
              </a:r>
            </a:p>
          </p:txBody>
        </p:sp>
        <p:sp>
          <p:nvSpPr>
            <p:cNvPr id="28" name="Rectangle 27"/>
            <p:cNvSpPr/>
            <p:nvPr/>
          </p:nvSpPr>
          <p:spPr>
            <a:xfrm>
              <a:off x="6850900" y="2628792"/>
              <a:ext cx="1107996" cy="461665"/>
            </a:xfrm>
            <a:prstGeom prst="rect">
              <a:avLst/>
            </a:prstGeom>
          </p:spPr>
          <p:txBody>
            <a:bodyPr wrap="none">
              <a:spAutoFit/>
            </a:bodyPr>
            <a:lstStyle/>
            <a:p>
              <a:pPr defTabSz="914085" hangingPunct="1"/>
              <a:r>
                <a:rPr lang="x-none" sz="2400" b="1" i="0" dirty="0" smtClean="0">
                  <a:solidFill>
                    <a:srgbClr val="FFFFFF"/>
                  </a:solidFill>
                  <a:latin typeface="微軟正黑體" panose="020B0604030504040204" pitchFamily="34" charset="-120"/>
                  <a:ea typeface="微軟正黑體" panose="020B0604030504040204" pitchFamily="34" charset="-120"/>
                </a:rPr>
                <a:t>完整的</a:t>
              </a:r>
            </a:p>
          </p:txBody>
        </p:sp>
        <p:sp>
          <p:nvSpPr>
            <p:cNvPr id="29" name="Rectangle 28"/>
            <p:cNvSpPr/>
            <p:nvPr/>
          </p:nvSpPr>
          <p:spPr>
            <a:xfrm>
              <a:off x="5055404" y="3649710"/>
              <a:ext cx="1150892" cy="461665"/>
            </a:xfrm>
            <a:prstGeom prst="rect">
              <a:avLst/>
            </a:prstGeom>
          </p:spPr>
          <p:txBody>
            <a:bodyPr wrap="none">
              <a:spAutoFit/>
            </a:bodyPr>
            <a:lstStyle/>
            <a:p>
              <a:pPr defTabSz="914085" hangingPunct="1"/>
              <a:r>
                <a:rPr lang="x-none" sz="2400" b="1" i="0" dirty="0" smtClean="0">
                  <a:solidFill>
                    <a:srgbClr val="FFFFFF"/>
                  </a:solidFill>
                  <a:latin typeface="微軟正黑體" panose="020B0604030504040204" pitchFamily="34" charset="-120"/>
                  <a:ea typeface="微軟正黑體" panose="020B0604030504040204" pitchFamily="34" charset="-120"/>
                </a:rPr>
                <a:t>安全的</a:t>
              </a:r>
            </a:p>
          </p:txBody>
        </p:sp>
        <p:sp>
          <p:nvSpPr>
            <p:cNvPr id="30" name="Rectangle 29"/>
            <p:cNvSpPr/>
            <p:nvPr/>
          </p:nvSpPr>
          <p:spPr>
            <a:xfrm>
              <a:off x="6587296" y="3650218"/>
              <a:ext cx="2031325" cy="461665"/>
            </a:xfrm>
            <a:prstGeom prst="rect">
              <a:avLst/>
            </a:prstGeom>
          </p:spPr>
          <p:txBody>
            <a:bodyPr wrap="none">
              <a:spAutoFit/>
            </a:bodyPr>
            <a:lstStyle/>
            <a:p>
              <a:pPr defTabSz="914085" hangingPunct="1"/>
              <a:r>
                <a:rPr lang="x-none" sz="2400" b="1" i="0" dirty="0" smtClean="0">
                  <a:solidFill>
                    <a:srgbClr val="FFFFFF"/>
                  </a:solidFill>
                  <a:latin typeface="微軟正黑體" panose="020B0604030504040204" pitchFamily="34" charset="-120"/>
                  <a:ea typeface="微軟正黑體" panose="020B0604030504040204" pitchFamily="34" charset="-120"/>
                </a:rPr>
                <a:t>可獲得支援的</a:t>
              </a:r>
            </a:p>
          </p:txBody>
        </p:sp>
        <p:sp>
          <p:nvSpPr>
            <p:cNvPr id="31" name="Rectangle 30"/>
            <p:cNvSpPr/>
            <p:nvPr/>
          </p:nvSpPr>
          <p:spPr>
            <a:xfrm>
              <a:off x="5777591" y="4552950"/>
              <a:ext cx="1415772" cy="461665"/>
            </a:xfrm>
            <a:prstGeom prst="rect">
              <a:avLst/>
            </a:prstGeom>
          </p:spPr>
          <p:txBody>
            <a:bodyPr wrap="none">
              <a:spAutoFit/>
            </a:bodyPr>
            <a:lstStyle/>
            <a:p>
              <a:pPr algn="ctr" defTabSz="914085" hangingPunct="1"/>
              <a:r>
                <a:rPr lang="x-none" sz="2400" b="1" i="0" dirty="0" smtClean="0">
                  <a:solidFill>
                    <a:srgbClr val="FFFFFF"/>
                  </a:solidFill>
                  <a:latin typeface="微軟正黑體" panose="020B0604030504040204" pitchFamily="34" charset="-120"/>
                  <a:ea typeface="微軟正黑體" panose="020B0604030504040204" pitchFamily="34" charset="-120"/>
                </a:rPr>
                <a:t>合夥關係</a:t>
              </a:r>
            </a:p>
          </p:txBody>
        </p:sp>
      </p:grpSp>
      <p:sp>
        <p:nvSpPr>
          <p:cNvPr id="33" name="Rectangle 32"/>
          <p:cNvSpPr/>
          <p:nvPr/>
        </p:nvSpPr>
        <p:spPr>
          <a:xfrm>
            <a:off x="4572000" y="220786"/>
            <a:ext cx="4686300" cy="584747"/>
          </a:xfrm>
          <a:prstGeom prst="rect">
            <a:avLst/>
          </a:prstGeom>
        </p:spPr>
        <p:txBody>
          <a:bodyPr wrap="square" lIns="91412" tIns="45706" rIns="91412" bIns="45706">
            <a:spAutoFit/>
          </a:bodyPr>
          <a:lstStyle/>
          <a:p>
            <a:pPr algn="ctr" defTabSz="914085" hangingPunct="1"/>
            <a:r>
              <a:rPr lang="x-none" sz="3200" b="1" i="0" cap="all" dirty="0" smtClean="0">
                <a:solidFill>
                  <a:srgbClr val="FFFFFF"/>
                </a:solidFill>
                <a:latin typeface="微軟正黑體" panose="020B0604030504040204" pitchFamily="34" charset="-120"/>
                <a:ea typeface="微軟正黑體" panose="020B0604030504040204" pitchFamily="34" charset="-120"/>
              </a:rPr>
              <a:t>我們提供的解決方案是：</a:t>
            </a:r>
          </a:p>
        </p:txBody>
      </p:sp>
      <p:pic>
        <p:nvPicPr>
          <p:cNvPr id="22" name="Picture 21" descr="AdobeStock_601570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409260" cy="51435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232584" y="1932773"/>
            <a:ext cx="184710" cy="369329"/>
          </a:xfrm>
          <a:prstGeom prst="rect">
            <a:avLst/>
          </a:prstGeom>
          <a:noFill/>
        </p:spPr>
        <p:txBody>
          <a:bodyPr wrap="none" lIns="91412" tIns="45706" rIns="91412" bIns="45706" rtlCol="0">
            <a:spAutoFit/>
          </a:bodyPr>
          <a:lstStyle/>
          <a:p>
            <a:pPr hangingPunct="1"/>
            <a:endParaRPr lang="en-US" b="1" kern="1200" dirty="0">
              <a:solidFill>
                <a:prstClr val="black"/>
              </a:solidFill>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252848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12" name="Shape 1212"/>
          <p:cNvSpPr/>
          <p:nvPr/>
        </p:nvSpPr>
        <p:spPr>
          <a:xfrm>
            <a:off x="0" y="666763"/>
            <a:ext cx="9144000" cy="523192"/>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3600" b="1" cap="all">
                <a:solidFill>
                  <a:srgbClr val="00B0F0"/>
                </a:solidFill>
              </a:defRPr>
            </a:lvl1pPr>
          </a:lstStyle>
          <a:p>
            <a:r>
              <a:rPr lang="x-none" sz="2800" i="0" dirty="0" smtClean="0">
                <a:solidFill>
                  <a:srgbClr val="00B0F0"/>
                </a:solidFill>
                <a:latin typeface="微軟正黑體" panose="020B0604030504040204" pitchFamily="34" charset="-120"/>
                <a:ea typeface="微軟正黑體" panose="020B0604030504040204" pitchFamily="34" charset="-120"/>
              </a:rPr>
              <a:t>我們有何不同之處</a:t>
            </a:r>
          </a:p>
        </p:txBody>
      </p:sp>
      <p:sp>
        <p:nvSpPr>
          <p:cNvPr id="1213" name="Shape 1213"/>
          <p:cNvSpPr/>
          <p:nvPr/>
        </p:nvSpPr>
        <p:spPr>
          <a:xfrm flipH="1">
            <a:off x="4572013" y="1733552"/>
            <a:ext cx="1" cy="2514601"/>
          </a:xfrm>
          <a:prstGeom prst="line">
            <a:avLst/>
          </a:prstGeom>
          <a:ln>
            <a:solidFill>
              <a:srgbClr val="A6A6A6"/>
            </a:solidFill>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sp>
        <p:nvSpPr>
          <p:cNvPr id="1214" name="Shape 1214"/>
          <p:cNvSpPr/>
          <p:nvPr/>
        </p:nvSpPr>
        <p:spPr>
          <a:xfrm>
            <a:off x="838200" y="3486164"/>
            <a:ext cx="3352800" cy="64630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spcBef>
                <a:spcPts val="600"/>
              </a:spcBef>
              <a:defRPr>
                <a:solidFill>
                  <a:srgbClr val="FFFFFF"/>
                </a:solidFill>
              </a:defRPr>
            </a:lvl1pPr>
          </a:lstStyle>
          <a:p>
            <a:r>
              <a:rPr lang="x-none" sz="1800" b="1" i="0" dirty="0" smtClean="0">
                <a:solidFill>
                  <a:srgbClr val="FFFFFF"/>
                </a:solidFill>
                <a:latin typeface="微軟正黑體" panose="020B0604030504040204" pitchFamily="34" charset="-120"/>
                <a:ea typeface="微軟正黑體" panose="020B0604030504040204" pitchFamily="34" charset="-120"/>
              </a:rPr>
              <a:t>我們依據顧客的需求提供完整的線上行銷策略及持續的支援。</a:t>
            </a:r>
          </a:p>
        </p:txBody>
      </p:sp>
      <p:sp>
        <p:nvSpPr>
          <p:cNvPr id="1215" name="Shape 1215"/>
          <p:cNvSpPr/>
          <p:nvPr/>
        </p:nvSpPr>
        <p:spPr>
          <a:xfrm>
            <a:off x="5105400" y="3486164"/>
            <a:ext cx="2819400" cy="64630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spcBef>
                <a:spcPts val="600"/>
              </a:spcBef>
              <a:defRPr>
                <a:solidFill>
                  <a:srgbClr val="FFFFFF"/>
                </a:solidFill>
              </a:defRPr>
            </a:lvl1pPr>
          </a:lstStyle>
          <a:p>
            <a:r>
              <a:rPr lang="x-none" sz="1800" b="1" i="0" dirty="0" smtClean="0">
                <a:solidFill>
                  <a:srgbClr val="FFFFFF"/>
                </a:solidFill>
                <a:latin typeface="微軟正黑體" panose="020B0604030504040204" pitchFamily="34" charset="-120"/>
                <a:ea typeface="微軟正黑體" panose="020B0604030504040204" pitchFamily="34" charset="-120"/>
              </a:rPr>
              <a:t>來看一下，我們顧客有的各式工具和選擇。</a:t>
            </a:r>
          </a:p>
        </p:txBody>
      </p:sp>
      <p:pic>
        <p:nvPicPr>
          <p:cNvPr id="1216" name="image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2125722"/>
            <a:ext cx="1143000" cy="1131839"/>
          </a:xfrm>
          <a:prstGeom prst="rect">
            <a:avLst/>
          </a:prstGeom>
          <a:ln w="12700">
            <a:miter lim="400000"/>
          </a:ln>
        </p:spPr>
      </p:pic>
      <p:pic>
        <p:nvPicPr>
          <p:cNvPr id="1217" name="image10.png" descr="C:\Users\Junaed\Downloads\domain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8860" y="1896216"/>
            <a:ext cx="1691482" cy="1453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403472" y="816829"/>
            <a:ext cx="5029200" cy="533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sz="2800" b="1" i="0" cap="all" dirty="0" smtClean="0">
                <a:solidFill>
                  <a:srgbClr val="00B0F0"/>
                </a:solidFill>
                <a:latin typeface="微軟正黑體" panose="020B0604030504040204" pitchFamily="34" charset="-120"/>
                <a:ea typeface="微軟正黑體" panose="020B0604030504040204" pitchFamily="34" charset="-120"/>
              </a:rPr>
              <a:t>不只是一個網站</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0" y="0"/>
            <a:ext cx="3068227" cy="5143500"/>
          </a:xfrm>
          <a:prstGeom prst="rect">
            <a:avLst/>
          </a:prstGeom>
        </p:spPr>
      </p:pic>
      <p:pic>
        <p:nvPicPr>
          <p:cNvPr id="7" name="圖片 6"/>
          <p:cNvPicPr>
            <a:picLocks noChangeAspect="1"/>
          </p:cNvPicPr>
          <p:nvPr/>
        </p:nvPicPr>
        <p:blipFill rotWithShape="1">
          <a:blip r:embed="rId4"/>
          <a:srcRect l="11000" t="27778" r="23000" b="17111"/>
          <a:stretch/>
        </p:blipFill>
        <p:spPr>
          <a:xfrm>
            <a:off x="3276600" y="1962150"/>
            <a:ext cx="5562600" cy="2612736"/>
          </a:xfrm>
          <a:prstGeom prst="rect">
            <a:avLst/>
          </a:prstGeom>
        </p:spPr>
      </p:pic>
    </p:spTree>
    <p:extLst>
      <p:ext uri="{BB962C8B-B14F-4D97-AF65-F5344CB8AC3E}">
        <p14:creationId xmlns:p14="http://schemas.microsoft.com/office/powerpoint/2010/main" val="1431259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847</TotalTime>
  <Words>896</Words>
  <Application>Microsoft Office PowerPoint</Application>
  <PresentationFormat>如螢幕大小 (16:9)</PresentationFormat>
  <Paragraphs>372</Paragraphs>
  <Slides>37</Slides>
  <Notes>36</Notes>
  <HiddenSlides>0</HiddenSlides>
  <MMClips>0</MMClips>
  <ScaleCrop>false</ScaleCrop>
  <HeadingPairs>
    <vt:vector size="6" baseType="variant">
      <vt:variant>
        <vt:lpstr>使用字型</vt:lpstr>
      </vt:variant>
      <vt:variant>
        <vt:i4>12</vt:i4>
      </vt:variant>
      <vt:variant>
        <vt:lpstr>佈景主題</vt:lpstr>
      </vt:variant>
      <vt:variant>
        <vt:i4>11</vt:i4>
      </vt:variant>
      <vt:variant>
        <vt:lpstr>投影片標題</vt:lpstr>
      </vt:variant>
      <vt:variant>
        <vt:i4>37</vt:i4>
      </vt:variant>
    </vt:vector>
  </HeadingPairs>
  <TitlesOfParts>
    <vt:vector size="60" baseType="lpstr">
      <vt:lpstr>DIN-Bold</vt:lpstr>
      <vt:lpstr>DIN-Medium</vt:lpstr>
      <vt:lpstr>Helvetica Neue</vt:lpstr>
      <vt:lpstr>Helvetica Regular</vt:lpstr>
      <vt:lpstr>Palatino</vt:lpstr>
      <vt:lpstr>SimSun</vt:lpstr>
      <vt:lpstr>微軟正黑體</vt:lpstr>
      <vt:lpstr>Arial</vt:lpstr>
      <vt:lpstr>Calibri</vt:lpstr>
      <vt:lpstr>Calibri Light</vt:lpstr>
      <vt:lpstr>Courier New</vt:lpstr>
      <vt:lpstr>Helvetica</vt:lpstr>
      <vt:lpstr>1_Office Theme</vt:lpstr>
      <vt:lpstr>2_Office Theme</vt:lpstr>
      <vt:lpstr>22_Office Theme</vt:lpstr>
      <vt:lpstr>5_Office Theme</vt:lpstr>
      <vt:lpstr>7_Office Theme</vt:lpstr>
      <vt:lpstr>9_Office Theme</vt:lpstr>
      <vt:lpstr>3_Office Theme</vt:lpstr>
      <vt:lpstr>4_Office Theme</vt:lpstr>
      <vt:lpstr>6_Office Theme</vt:lpstr>
      <vt:lpstr>8_Office Theme</vt:lpstr>
      <vt:lpstr>10_Office Theme</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Alice Liu</cp:lastModifiedBy>
  <cp:revision>40</cp:revision>
  <cp:lastPrinted>2017-07-24T19:19:19Z</cp:lastPrinted>
  <dcterms:modified xsi:type="dcterms:W3CDTF">2017-09-28T02:39:54Z</dcterms:modified>
</cp:coreProperties>
</file>